
<file path=[Content_Types].xml><?xml version="1.0" encoding="utf-8"?>
<Types xmlns="http://schemas.openxmlformats.org/package/2006/content-types">
  <Default Extension="jfif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74" r:id="rId4"/>
    <p:sldId id="258" r:id="rId5"/>
    <p:sldId id="273" r:id="rId6"/>
    <p:sldId id="272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976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820928" cy="2114296"/>
          </a:xfrm>
          <a:custGeom>
            <a:avLst/>
            <a:gdLst/>
            <a:ahLst/>
            <a:cxnLst/>
            <a:rect l="l" t="t" r="r" b="b"/>
            <a:pathLst>
              <a:path w="1026160" h="2642870">
                <a:moveTo>
                  <a:pt x="1025853" y="2048812"/>
                </a:moveTo>
                <a:lnTo>
                  <a:pt x="1025853" y="0"/>
                </a:lnTo>
                <a:lnTo>
                  <a:pt x="0" y="0"/>
                </a:lnTo>
                <a:lnTo>
                  <a:pt x="0" y="2642270"/>
                </a:lnTo>
                <a:lnTo>
                  <a:pt x="1025853" y="2048812"/>
                </a:lnTo>
                <a:close/>
              </a:path>
            </a:pathLst>
          </a:custGeom>
          <a:solidFill>
            <a:srgbClr val="86C7EC"/>
          </a:solidFill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7" name="bg object 17"/>
          <p:cNvSpPr/>
          <p:nvPr/>
        </p:nvSpPr>
        <p:spPr>
          <a:xfrm>
            <a:off x="0" y="2814803"/>
            <a:ext cx="820928" cy="2598420"/>
          </a:xfrm>
          <a:custGeom>
            <a:avLst/>
            <a:gdLst/>
            <a:ahLst/>
            <a:cxnLst/>
            <a:rect l="l" t="t" r="r" b="b"/>
            <a:pathLst>
              <a:path w="1026160" h="3248025">
                <a:moveTo>
                  <a:pt x="1025853" y="2656420"/>
                </a:moveTo>
                <a:lnTo>
                  <a:pt x="1025853" y="591415"/>
                </a:lnTo>
                <a:lnTo>
                  <a:pt x="0" y="0"/>
                </a:lnTo>
                <a:lnTo>
                  <a:pt x="0" y="3247637"/>
                </a:lnTo>
                <a:lnTo>
                  <a:pt x="1025853" y="2656420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8" name="bg object 18"/>
          <p:cNvSpPr/>
          <p:nvPr/>
        </p:nvSpPr>
        <p:spPr>
          <a:xfrm>
            <a:off x="0" y="6113988"/>
            <a:ext cx="820928" cy="2115820"/>
          </a:xfrm>
          <a:custGeom>
            <a:avLst/>
            <a:gdLst/>
            <a:ahLst/>
            <a:cxnLst/>
            <a:rect l="l" t="t" r="r" b="b"/>
            <a:pathLst>
              <a:path w="1026160" h="2644775">
                <a:moveTo>
                  <a:pt x="1025853" y="2644515"/>
                </a:moveTo>
                <a:lnTo>
                  <a:pt x="1025853" y="593543"/>
                </a:lnTo>
                <a:lnTo>
                  <a:pt x="0" y="0"/>
                </a:lnTo>
                <a:lnTo>
                  <a:pt x="0" y="2644515"/>
                </a:lnTo>
                <a:lnTo>
                  <a:pt x="1025853" y="2644515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19" name="bg object 19"/>
          <p:cNvSpPr/>
          <p:nvPr/>
        </p:nvSpPr>
        <p:spPr>
          <a:xfrm>
            <a:off x="13343676" y="2497073"/>
            <a:ext cx="1286764" cy="4457700"/>
          </a:xfrm>
          <a:custGeom>
            <a:avLst/>
            <a:gdLst/>
            <a:ahLst/>
            <a:cxnLst/>
            <a:rect l="l" t="t" r="r" b="b"/>
            <a:pathLst>
              <a:path w="1608455" h="5572125">
                <a:moveTo>
                  <a:pt x="1608404" y="5572115"/>
                </a:moveTo>
                <a:lnTo>
                  <a:pt x="0" y="2786057"/>
                </a:lnTo>
                <a:lnTo>
                  <a:pt x="1608404" y="0"/>
                </a:lnTo>
                <a:lnTo>
                  <a:pt x="1608404" y="5572115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 sz="144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789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91025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81298" y="212228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</a:t>
            </a:r>
            <a:r>
              <a:rPr lang="en-US" sz="5249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Dyslexia 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4681298" y="2261830"/>
            <a:ext cx="9377602" cy="5872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Dyslexia is a learning disorder that </a:t>
            </a:r>
            <a:r>
              <a:rPr lang="en-US" sz="2000" b="1" dirty="0">
                <a:solidFill>
                  <a:srgbClr val="3333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affects a child's ability to read, write, and spell</a:t>
            </a: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. It's important to understand the challenges these children face and how to support them </a:t>
            </a:r>
            <a:r>
              <a:rPr lang="en-US" sz="20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effectively.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2000">
              <a:solidFill>
                <a:srgbClr val="000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799"/>
              </a:lnSpc>
            </a:pPr>
            <a:r>
              <a:rPr lang="en-US" sz="2000" spc="8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2000" b="1" spc="8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 and 20% of Indians suffer from dyslexia</a:t>
            </a:r>
            <a:r>
              <a:rPr lang="en-US" sz="2000" spc="8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spc="8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000" spc="8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8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urban regions having a higher prevalence</a:t>
            </a:r>
            <a:r>
              <a:rPr lang="en-US" sz="2000" spc="8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80">
                <a:latin typeface="Times New Roman" panose="02020603050405020304" pitchFamily="18" charset="0"/>
                <a:cs typeface="Times New Roman" panose="02020603050405020304" pitchFamily="18" charset="0"/>
              </a:rPr>
              <a:t>of the condition. This indicates that </a:t>
            </a:r>
            <a:r>
              <a:rPr lang="en-US" sz="2000" b="1" spc="8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millions of Indian schoolchildren experience reading and comprehension problems as a result of this disorder</a:t>
            </a:r>
            <a:r>
              <a:rPr lang="en-US" sz="2000" spc="8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438781" y="5699403"/>
            <a:ext cx="116919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.a</a:t>
            </a:r>
            <a:endParaRPr lang="en-US" sz="1152" dirty="0"/>
          </a:p>
        </p:txBody>
      </p:sp>
      <p:sp>
        <p:nvSpPr>
          <p:cNvPr id="11" name="AutoShape 2" descr="Education Sciences | Free Full-Text | A Framework of Implementing ...">
            <a:extLst>
              <a:ext uri="{FF2B5EF4-FFF2-40B4-BE49-F238E27FC236}">
                <a16:creationId xmlns:a16="http://schemas.microsoft.com/office/drawing/2014/main" id="{2A968A52-8DE0-82CB-BDCB-96DFA7638B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F74C10-5DF7-6744-2EFB-B2BCD2D2C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530" y="5483399"/>
            <a:ext cx="4478564" cy="2391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29963C-6357-EFB9-2BC9-4CFEE548B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367" y="5483399"/>
            <a:ext cx="4550533" cy="23910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FA5A56-6328-184A-F8E4-A1C9A61846AF}"/>
              </a:ext>
            </a:extLst>
          </p:cNvPr>
          <p:cNvSpPr/>
          <p:nvPr/>
        </p:nvSpPr>
        <p:spPr>
          <a:xfrm>
            <a:off x="5648325" y="7096125"/>
            <a:ext cx="28575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D3E5FC-2CC0-0E12-51EC-9F1A80B13AF4}"/>
              </a:ext>
            </a:extLst>
          </p:cNvPr>
          <p:cNvSpPr/>
          <p:nvPr/>
        </p:nvSpPr>
        <p:spPr>
          <a:xfrm>
            <a:off x="10450527" y="7096125"/>
            <a:ext cx="331773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80646" y="296636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Prevalence and </a:t>
            </a:r>
            <a:r>
              <a:rPr lang="en-US" sz="4374" b="1" dirty="0">
                <a:solidFill>
                  <a:srgbClr val="3333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Impact of Dyslexia in India</a:t>
            </a:r>
            <a:endParaRPr lang="en-US" sz="4374" dirty="0">
              <a:solidFill>
                <a:srgbClr val="3333FF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880646" y="21044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Faced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80646" y="2587704"/>
            <a:ext cx="35390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Dyslexia is often undiagnosed in India, leading to </a:t>
            </a:r>
            <a:r>
              <a:rPr lang="en-US" sz="2000" b="1" dirty="0">
                <a:solidFill>
                  <a:srgbClr val="3333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academic and emotional difficulties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506671" y="20978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Educational Impact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5506671" y="2611159"/>
            <a:ext cx="35390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prevalence of dyslexia affects </a:t>
            </a:r>
            <a:r>
              <a:rPr lang="en-US" sz="2000" b="1" dirty="0">
                <a:solidFill>
                  <a:srgbClr val="3333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children's learning outcomes and self-esteem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132696" y="20978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Societal Implications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132696" y="2611278"/>
            <a:ext cx="31211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Dyslexic children may </a:t>
            </a:r>
            <a:r>
              <a:rPr lang="en-US" sz="2000" b="1" dirty="0">
                <a:solidFill>
                  <a:srgbClr val="3333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discrimination and limited opportunities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1A9210-6DB3-AA6B-C04A-A444DCC6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136" y="4746376"/>
            <a:ext cx="9744075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BC54C49-0AE0-4ACB-D6D2-984D63EF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47" y="0"/>
            <a:ext cx="14630400" cy="8229600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6EE8B027-C541-9FB2-231D-9526E0C9542E}"/>
              </a:ext>
            </a:extLst>
          </p:cNvPr>
          <p:cNvSpPr/>
          <p:nvPr/>
        </p:nvSpPr>
        <p:spPr>
          <a:xfrm>
            <a:off x="-8147" y="-3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93DC2-56EE-707E-2CC8-FB2A518626ED}"/>
              </a:ext>
            </a:extLst>
          </p:cNvPr>
          <p:cNvSpPr txBox="1"/>
          <p:nvPr/>
        </p:nvSpPr>
        <p:spPr>
          <a:xfrm>
            <a:off x="600075" y="1575607"/>
            <a:ext cx="12408511" cy="5927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29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80">
                <a:latin typeface="Times New Roman" panose="02020603050405020304" pitchFamily="18" charset="0"/>
                <a:cs typeface="Times New Roman" panose="02020603050405020304" pitchFamily="18" charset="0"/>
              </a:rPr>
              <a:t>The creation of solutions like our product </a:t>
            </a:r>
            <a:r>
              <a:rPr lang="en-US" sz="2000" b="1" spc="8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Dyslexify</a:t>
            </a:r>
            <a:r>
              <a:rPr lang="en-US" sz="2000" spc="80">
                <a:latin typeface="Times New Roman" panose="02020603050405020304" pitchFamily="18" charset="0"/>
                <a:cs typeface="Times New Roman" panose="02020603050405020304" pitchFamily="18" charset="0"/>
              </a:rPr>
              <a:t>, a machine learning initiative intended to help people with </a:t>
            </a:r>
            <a:r>
              <a:rPr lang="en-US" sz="2000" b="1" spc="8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Dyslexia improve their reading and comprehension skills</a:t>
            </a:r>
            <a:r>
              <a:rPr lang="en-US" sz="2000" spc="8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 marR="5080" algn="just">
              <a:spcBef>
                <a:spcPts val="100"/>
              </a:spcBef>
            </a:pPr>
            <a:endParaRPr lang="en-US" sz="2000" spc="8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3790" indent="-342900">
              <a:spcBef>
                <a:spcPts val="1260"/>
              </a:spcBef>
              <a:buFont typeface="Arial" panose="020B0604020202020204" pitchFamily="34" charset="0"/>
              <a:buChar char="•"/>
            </a:pPr>
            <a:r>
              <a:rPr lang="en-US" sz="2000" spc="-50">
                <a:solidFill>
                  <a:srgbClr val="3333FF"/>
                </a:solidFill>
                <a:latin typeface="Times" panose="02020603060405020304" pitchFamily="18" charset="0"/>
                <a:cs typeface="Trebuchet MS"/>
              </a:rPr>
              <a:t> Image-to-speech recognition</a:t>
            </a:r>
          </a:p>
          <a:p>
            <a:pPr marL="1113790" indent="-342900">
              <a:spcBef>
                <a:spcPts val="1260"/>
              </a:spcBef>
              <a:buFont typeface="Arial" panose="020B0604020202020204" pitchFamily="34" charset="0"/>
              <a:buChar char="•"/>
            </a:pPr>
            <a:r>
              <a:rPr lang="en-US" sz="2000" spc="-50">
                <a:solidFill>
                  <a:srgbClr val="3333FF"/>
                </a:solidFill>
                <a:latin typeface="Times" panose="02020603060405020304" pitchFamily="18" charset="0"/>
                <a:cs typeface="Trebuchet MS"/>
              </a:rPr>
              <a:t>Text-to-speech recognition</a:t>
            </a:r>
          </a:p>
          <a:p>
            <a:pPr marL="1113790" indent="-342900">
              <a:spcBef>
                <a:spcPts val="12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3333FF"/>
                </a:solidFill>
                <a:latin typeface="Times" panose="02020603060405020304" pitchFamily="18" charset="0"/>
                <a:ea typeface="Nunito" pitchFamily="34" charset="-122"/>
                <a:cs typeface="Nunito" pitchFamily="34" charset="-120"/>
              </a:rPr>
              <a:t>Javascript Extension</a:t>
            </a:r>
            <a:endParaRPr lang="en-US" sz="2000" spc="-50">
              <a:solidFill>
                <a:srgbClr val="3333FF"/>
              </a:solidFill>
              <a:latin typeface="Times" panose="02020603060405020304" pitchFamily="18" charset="0"/>
              <a:cs typeface="Trebuchet MS"/>
            </a:endParaRPr>
          </a:p>
          <a:p>
            <a:pPr marL="1113790" indent="-342900">
              <a:spcBef>
                <a:spcPts val="1260"/>
              </a:spcBef>
              <a:buFont typeface="Arial" panose="020B0604020202020204" pitchFamily="34" charset="0"/>
              <a:buChar char="•"/>
            </a:pPr>
            <a:r>
              <a:rPr lang="en-US" sz="2000" spc="-50">
                <a:solidFill>
                  <a:srgbClr val="3333FF"/>
                </a:solidFill>
                <a:latin typeface="Times" panose="02020603060405020304" pitchFamily="18" charset="0"/>
                <a:cs typeface="Trebuchet MS"/>
              </a:rPr>
              <a:t>Ml-driven suggestion of books, using daal4py </a:t>
            </a:r>
          </a:p>
          <a:p>
            <a:pPr marL="1113790" indent="-342900">
              <a:spcBef>
                <a:spcPts val="1260"/>
              </a:spcBef>
              <a:buFont typeface="Arial" panose="020B0604020202020204" pitchFamily="34" charset="0"/>
              <a:buChar char="•"/>
            </a:pPr>
            <a:r>
              <a:rPr lang="en-US" sz="2000" spc="-50">
                <a:solidFill>
                  <a:srgbClr val="3333FF"/>
                </a:solidFill>
                <a:latin typeface="Times" panose="02020603060405020304" pitchFamily="18" charset="0"/>
                <a:cs typeface="Trebuchet MS"/>
              </a:rPr>
              <a:t>Ai-powered document assistant, using GPU strength </a:t>
            </a:r>
          </a:p>
          <a:p>
            <a:pPr marL="1113790" indent="-342900">
              <a:spcBef>
                <a:spcPts val="1260"/>
              </a:spcBef>
              <a:buFont typeface="Arial" panose="020B0604020202020204" pitchFamily="34" charset="0"/>
              <a:buChar char="•"/>
            </a:pPr>
            <a:r>
              <a:rPr lang="en-US" sz="2000" spc="-50">
                <a:solidFill>
                  <a:srgbClr val="3333FF"/>
                </a:solidFill>
                <a:latin typeface="Times" panose="02020603060405020304" pitchFamily="18" charset="0"/>
                <a:cs typeface="Trebuchet MS"/>
              </a:rPr>
              <a:t>3d model with AR interface </a:t>
            </a:r>
          </a:p>
          <a:p>
            <a:pPr marL="770890">
              <a:spcBef>
                <a:spcPts val="1260"/>
              </a:spcBef>
            </a:pPr>
            <a:endParaRPr lang="en-US" sz="2000" spc="8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spc="-50">
                <a:solidFill>
                  <a:srgbClr val="3333FF"/>
                </a:solidFill>
                <a:latin typeface="Times" panose="02020603060405020304" pitchFamily="18" charset="0"/>
                <a:cs typeface="Trebuchet MS"/>
              </a:rPr>
              <a:t>Dyslexify</a:t>
            </a:r>
            <a:r>
              <a:rPr lang="en-US" sz="2000" spc="-50">
                <a:latin typeface="Times" panose="02020603060405020304" pitchFamily="18" charset="0"/>
                <a:cs typeface="Trebuchet MS"/>
              </a:rPr>
              <a:t> has the potential to significantly </a:t>
            </a:r>
            <a:r>
              <a:rPr lang="en-US" sz="2000" b="1" spc="-50">
                <a:solidFill>
                  <a:srgbClr val="3333FF"/>
                </a:solidFill>
                <a:latin typeface="Times" panose="02020603060405020304" pitchFamily="18" charset="0"/>
                <a:cs typeface="Trebuchet MS"/>
              </a:rPr>
              <a:t>improve the lives of students in India </a:t>
            </a:r>
            <a:r>
              <a:rPr lang="en-US" sz="2000" spc="-50">
                <a:latin typeface="Times" panose="02020603060405020304" pitchFamily="18" charset="0"/>
                <a:cs typeface="Trebuchet MS"/>
              </a:rPr>
              <a:t>and around the world and will have a </a:t>
            </a:r>
            <a:r>
              <a:rPr lang="en-US" sz="2000" b="1" spc="-50">
                <a:solidFill>
                  <a:srgbClr val="3333FF"/>
                </a:solidFill>
                <a:latin typeface="Times" panose="02020603060405020304" pitchFamily="18" charset="0"/>
                <a:cs typeface="Trebuchet MS"/>
              </a:rPr>
              <a:t>major impact on the education sector</a:t>
            </a:r>
            <a:r>
              <a:rPr lang="en-US" sz="2000" spc="-50">
                <a:latin typeface="Times" panose="02020603060405020304" pitchFamily="18" charset="0"/>
                <a:cs typeface="Trebuchet MS"/>
              </a:rPr>
              <a:t>.</a:t>
            </a:r>
            <a:endParaRPr lang="en-US" sz="2000">
              <a:latin typeface="Times" panose="02020603060405020304" pitchFamily="18" charset="0"/>
              <a:cs typeface="Trebuchet MS"/>
            </a:endParaRPr>
          </a:p>
          <a:p>
            <a:pPr marL="12700" marR="5080" algn="just">
              <a:spcBef>
                <a:spcPts val="100"/>
              </a:spcBef>
            </a:pP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80808"/>
                </a:solidFill>
                <a:effectLst/>
                <a:latin typeface="mayo-sans"/>
              </a:rPr>
              <a:t>Though there's no cure for dyslexia, </a:t>
            </a:r>
            <a:r>
              <a:rPr lang="en-US" sz="2000" b="1" i="0">
                <a:solidFill>
                  <a:srgbClr val="3333FF"/>
                </a:solidFill>
                <a:effectLst/>
                <a:latin typeface="mayo-sans"/>
              </a:rPr>
              <a:t>early assessment and intervention result in the best outcome</a:t>
            </a:r>
            <a:r>
              <a:rPr lang="en-US" sz="2000" b="0" i="0">
                <a:solidFill>
                  <a:srgbClr val="080808"/>
                </a:solidFill>
                <a:effectLst/>
                <a:latin typeface="mayo-sans"/>
              </a:rPr>
              <a:t>. Sometimes dyslexia goes undiagnosed for years and isn't recognized until adulthood, but </a:t>
            </a:r>
            <a:r>
              <a:rPr lang="en-US" sz="2000" b="1" i="0">
                <a:solidFill>
                  <a:srgbClr val="3333FF"/>
                </a:solidFill>
                <a:effectLst/>
                <a:latin typeface="mayo-sans"/>
              </a:rPr>
              <a:t>it's never too late to seek help</a:t>
            </a:r>
            <a:r>
              <a:rPr lang="en-US" sz="2000" b="0" i="0">
                <a:solidFill>
                  <a:srgbClr val="080808"/>
                </a:solidFill>
                <a:effectLst/>
                <a:latin typeface="mayo-sans"/>
              </a:rPr>
              <a:t>.</a:t>
            </a:r>
            <a:endParaRPr lang="en-US" sz="2000" spc="-50">
              <a:solidFill>
                <a:srgbClr val="3333FF"/>
              </a:solidFill>
              <a:latin typeface="Times" panose="02020603060405020304" pitchFamily="18" charset="0"/>
              <a:cs typeface="Trebuchet M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64559E5-40E2-5276-0F25-50ACC0D07779}"/>
              </a:ext>
            </a:extLst>
          </p:cNvPr>
          <p:cNvSpPr/>
          <p:nvPr/>
        </p:nvSpPr>
        <p:spPr>
          <a:xfrm rot="10800000">
            <a:off x="13654038" y="2478146"/>
            <a:ext cx="976362" cy="3048000"/>
          </a:xfrm>
          <a:custGeom>
            <a:avLst/>
            <a:gdLst/>
            <a:ahLst/>
            <a:cxnLst/>
            <a:rect l="l" t="t" r="r" b="b"/>
            <a:pathLst>
              <a:path w="1330325" h="3599179">
                <a:moveTo>
                  <a:pt x="1330274" y="2832027"/>
                </a:moveTo>
                <a:lnTo>
                  <a:pt x="1330274" y="767022"/>
                </a:lnTo>
                <a:lnTo>
                  <a:pt x="0" y="0"/>
                </a:lnTo>
                <a:lnTo>
                  <a:pt x="0" y="3598687"/>
                </a:lnTo>
                <a:lnTo>
                  <a:pt x="1330274" y="2832027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38C9148-B3DC-342E-CBCE-67C243D7DE17}"/>
              </a:ext>
            </a:extLst>
          </p:cNvPr>
          <p:cNvSpPr/>
          <p:nvPr/>
        </p:nvSpPr>
        <p:spPr>
          <a:xfrm rot="10800000">
            <a:off x="13539018" y="5968180"/>
            <a:ext cx="1091381" cy="2261419"/>
          </a:xfrm>
          <a:custGeom>
            <a:avLst/>
            <a:gdLst/>
            <a:ahLst/>
            <a:cxnLst/>
            <a:rect l="l" t="t" r="r" b="b"/>
            <a:pathLst>
              <a:path w="1330325" h="2818765">
                <a:moveTo>
                  <a:pt x="1330274" y="2048813"/>
                </a:moveTo>
                <a:lnTo>
                  <a:pt x="1330274" y="0"/>
                </a:lnTo>
                <a:lnTo>
                  <a:pt x="0" y="0"/>
                </a:lnTo>
                <a:lnTo>
                  <a:pt x="0" y="2818378"/>
                </a:lnTo>
                <a:lnTo>
                  <a:pt x="1330274" y="2048813"/>
                </a:lnTo>
                <a:close/>
              </a:path>
            </a:pathLst>
          </a:custGeom>
          <a:solidFill>
            <a:srgbClr val="86C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CEAC4-C123-4DF9-4D09-9BFF1A7FB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3654037" y="-2"/>
            <a:ext cx="968216" cy="2056349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3D813C2D-BDF2-3F2E-0855-A3454C963E96}"/>
              </a:ext>
            </a:extLst>
          </p:cNvPr>
          <p:cNvSpPr txBox="1">
            <a:spLocks/>
          </p:cNvSpPr>
          <p:nvPr/>
        </p:nvSpPr>
        <p:spPr>
          <a:xfrm>
            <a:off x="876812" y="423438"/>
            <a:ext cx="12860482" cy="8316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ts val="6561"/>
              </a:lnSpc>
              <a:buNone/>
            </a:pPr>
            <a:r>
              <a:rPr lang="en-US" sz="4800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</a:t>
            </a:r>
            <a:r>
              <a:rPr lang="en-US" sz="4800" b="1">
                <a:solidFill>
                  <a:srgbClr val="3333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Dyslexify </a:t>
            </a:r>
            <a:r>
              <a:rPr lang="en-US" sz="4800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Web Application</a:t>
            </a:r>
            <a:endParaRPr lang="en-US" sz="48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67FBA973-14DC-220D-6A2C-F153E05A14F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7472" y="2478146"/>
            <a:ext cx="2705101" cy="1644729"/>
          </a:xfrm>
          <a:prstGeom prst="rect">
            <a:avLst/>
          </a:prstGeom>
        </p:spPr>
      </p:pic>
      <p:pic>
        <p:nvPicPr>
          <p:cNvPr id="11" name="object 15">
            <a:extLst>
              <a:ext uri="{FF2B5EF4-FFF2-40B4-BE49-F238E27FC236}">
                <a16:creationId xmlns:a16="http://schemas.microsoft.com/office/drawing/2014/main" id="{FBB6BA73-2F9D-74EA-79E1-A50A920A4CC8}"/>
              </a:ext>
            </a:extLst>
          </p:cNvPr>
          <p:cNvPicPr/>
          <p:nvPr/>
        </p:nvPicPr>
        <p:blipFill rotWithShape="1">
          <a:blip r:embed="rId5" cstate="print"/>
          <a:srcRect l="27794"/>
          <a:stretch/>
        </p:blipFill>
        <p:spPr>
          <a:xfrm>
            <a:off x="9331018" y="4203049"/>
            <a:ext cx="2686665" cy="1644729"/>
          </a:xfrm>
          <a:prstGeom prst="rect">
            <a:avLst/>
          </a:prstGeom>
        </p:spPr>
      </p:pic>
      <p:pic>
        <p:nvPicPr>
          <p:cNvPr id="12" name="object 23">
            <a:extLst>
              <a:ext uri="{FF2B5EF4-FFF2-40B4-BE49-F238E27FC236}">
                <a16:creationId xmlns:a16="http://schemas.microsoft.com/office/drawing/2014/main" id="{09C3E242-040B-94FF-6E59-33BC8E8769D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68025" y="2518233"/>
            <a:ext cx="2292961" cy="16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94420A-C4E2-5C37-D301-38503EF67B4A}"/>
              </a:ext>
            </a:extLst>
          </p:cNvPr>
          <p:cNvSpPr txBox="1"/>
          <p:nvPr/>
        </p:nvSpPr>
        <p:spPr>
          <a:xfrm>
            <a:off x="0" y="2052729"/>
            <a:ext cx="6508955" cy="4124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4275" marR="546735" algn="just">
              <a:lnSpc>
                <a:spcPct val="131300"/>
              </a:lnSpc>
              <a:spcBef>
                <a:spcPts val="95"/>
              </a:spcBef>
            </a:pPr>
            <a:r>
              <a:rPr lang="en-IN" b="1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AI: </a:t>
            </a:r>
            <a:r>
              <a:rPr lang="en-IN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Dyslexify uses machine learning and AI technologies such as to develop its features, such as </a:t>
            </a:r>
            <a:r>
              <a:rPr lang="en-IN" b="1" i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image-to-speech</a:t>
            </a:r>
            <a:r>
              <a:rPr lang="en-IN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recognition, </a:t>
            </a:r>
            <a:r>
              <a:rPr lang="en-IN" b="1" i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text-to-speech</a:t>
            </a:r>
            <a:r>
              <a:rPr lang="en-IN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recognition, and </a:t>
            </a:r>
            <a:r>
              <a:rPr lang="en-IN" b="1" i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reading experience</a:t>
            </a:r>
            <a:r>
              <a:rPr lang="en-IN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41375" marR="546735" indent="0" algn="just">
              <a:lnSpc>
                <a:spcPct val="131300"/>
              </a:lnSpc>
              <a:spcBef>
                <a:spcPts val="95"/>
              </a:spcBef>
              <a:buNone/>
            </a:pPr>
            <a:endParaRPr lang="en-IN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4275" marR="546735" algn="just">
              <a:lnSpc>
                <a:spcPct val="131300"/>
              </a:lnSpc>
              <a:spcBef>
                <a:spcPts val="95"/>
              </a:spcBef>
            </a:pPr>
            <a:r>
              <a:rPr lang="en-IN" b="1" i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Framework: </a:t>
            </a:r>
            <a:r>
              <a:rPr lang="en-IN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Flask, React </a:t>
            </a:r>
          </a:p>
          <a:p>
            <a:pPr marL="841375" marR="546735" indent="0" algn="just">
              <a:lnSpc>
                <a:spcPct val="131300"/>
              </a:lnSpc>
              <a:spcBef>
                <a:spcPts val="95"/>
              </a:spcBef>
              <a:buNone/>
            </a:pPr>
            <a:endParaRPr lang="en-IN" b="0" i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4275" marR="546735" algn="just">
              <a:lnSpc>
                <a:spcPct val="131300"/>
              </a:lnSpc>
              <a:spcBef>
                <a:spcPts val="95"/>
              </a:spcBef>
            </a:pPr>
            <a:r>
              <a:rPr lang="en-IN" b="1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Languages: </a:t>
            </a:r>
            <a:r>
              <a:rPr lang="en-IN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Python, Javascript </a:t>
            </a:r>
          </a:p>
          <a:p>
            <a:pPr marL="1184275" marR="546735" algn="just">
              <a:lnSpc>
                <a:spcPct val="131300"/>
              </a:lnSpc>
              <a:spcBef>
                <a:spcPts val="95"/>
              </a:spcBef>
            </a:pPr>
            <a:endParaRPr lang="en-IN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4275" marR="546735" algn="just">
              <a:lnSpc>
                <a:spcPct val="131300"/>
              </a:lnSpc>
              <a:spcBef>
                <a:spcPts val="95"/>
              </a:spcBef>
            </a:pPr>
            <a:r>
              <a:rPr lang="en-IN" b="1" i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APIs and Integrations: </a:t>
            </a:r>
            <a:r>
              <a:rPr lang="en-IN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OpenAI, GPT 3.5 3D </a:t>
            </a: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4743EDD0-0DA4-DBA3-57D0-C350B3643D65}"/>
              </a:ext>
            </a:extLst>
          </p:cNvPr>
          <p:cNvSpPr txBox="1"/>
          <p:nvPr/>
        </p:nvSpPr>
        <p:spPr>
          <a:xfrm>
            <a:off x="7740752" y="2052729"/>
            <a:ext cx="5657850" cy="3627403"/>
          </a:xfrm>
          <a:prstGeom prst="rect">
            <a:avLst/>
          </a:prstGeom>
        </p:spPr>
        <p:txBody>
          <a:bodyPr vert="horz" wrap="square" lIns="0" tIns="9652" rIns="0" bIns="0" rtlCol="0">
            <a:spAutoFit/>
          </a:bodyPr>
          <a:lstStyle/>
          <a:p>
            <a:pPr marL="295910" marR="4064" indent="-285750" algn="just">
              <a:lnSpc>
                <a:spcPct val="131300"/>
              </a:lnSpc>
              <a:spcBef>
                <a:spcPts val="76"/>
              </a:spcBef>
              <a:buFont typeface="Arial" panose="020B0604020202020204" pitchFamily="34" charset="0"/>
              <a:buChar char="•"/>
            </a:pPr>
            <a:r>
              <a:rPr lang="en-US" spc="120">
                <a:latin typeface="Times New Roman" panose="02020603050405020304" pitchFamily="18" charset="0"/>
                <a:cs typeface="Times New Roman" panose="02020603050405020304" pitchFamily="18" charset="0"/>
              </a:rPr>
              <a:t>Dyslexify's </a:t>
            </a:r>
            <a:r>
              <a:rPr lang="en-US" b="1" spc="12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low-scale implementation </a:t>
            </a:r>
            <a:r>
              <a:rPr lang="en-US" spc="120">
                <a:latin typeface="Times New Roman" panose="02020603050405020304" pitchFamily="18" charset="0"/>
                <a:cs typeface="Times New Roman" panose="02020603050405020304" pitchFamily="18" charset="0"/>
              </a:rPr>
              <a:t>may cost </a:t>
            </a:r>
            <a:r>
              <a:rPr lang="en-US" b="1" spc="12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Rs. 10,000 </a:t>
            </a:r>
            <a:r>
              <a:rPr lang="en-US" spc="120">
                <a:latin typeface="Times New Roman" panose="02020603050405020304" pitchFamily="18" charset="0"/>
                <a:cs typeface="Times New Roman" panose="02020603050405020304" pitchFamily="18" charset="0"/>
              </a:rPr>
              <a:t>for development and a few thousand to a few tens of thousands of Indian Rupees per month for operation. </a:t>
            </a:r>
          </a:p>
          <a:p>
            <a:pPr marL="295910" marR="4064" indent="-285750" algn="just">
              <a:lnSpc>
                <a:spcPct val="131300"/>
              </a:lnSpc>
              <a:spcBef>
                <a:spcPts val="76"/>
              </a:spcBef>
              <a:buFont typeface="Arial" panose="020B0604020202020204" pitchFamily="34" charset="0"/>
              <a:buChar char="•"/>
            </a:pPr>
            <a:endParaRPr lang="en-US" spc="12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5910" marR="4064" indent="-285750" algn="just">
              <a:lnSpc>
                <a:spcPct val="131300"/>
              </a:lnSpc>
              <a:spcBef>
                <a:spcPts val="76"/>
              </a:spcBef>
              <a:buFont typeface="Arial" panose="020B0604020202020204" pitchFamily="34" charset="0"/>
              <a:buChar char="•"/>
            </a:pPr>
            <a:r>
              <a:rPr lang="en-US" spc="120">
                <a:latin typeface="Times New Roman" panose="02020603050405020304" pitchFamily="18" charset="0"/>
                <a:cs typeface="Times New Roman" panose="02020603050405020304" pitchFamily="18" charset="0"/>
              </a:rPr>
              <a:t>For a </a:t>
            </a:r>
            <a:r>
              <a:rPr lang="en-US" b="1" spc="12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 implementation</a:t>
            </a:r>
            <a:r>
              <a:rPr lang="en-US" spc="120">
                <a:latin typeface="Times New Roman" panose="02020603050405020304" pitchFamily="18" charset="0"/>
                <a:cs typeface="Times New Roman" panose="02020603050405020304" pitchFamily="18" charset="0"/>
              </a:rPr>
              <a:t>, the development cost can </a:t>
            </a:r>
            <a:r>
              <a:rPr lang="en-US" b="1" spc="12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 from Rs. 1 lakhs to 5 lakhs</a:t>
            </a:r>
            <a:r>
              <a:rPr lang="en-US" spc="120">
                <a:latin typeface="Times New Roman" panose="02020603050405020304" pitchFamily="18" charset="0"/>
                <a:cs typeface="Times New Roman" panose="02020603050405020304" pitchFamily="18" charset="0"/>
              </a:rPr>
              <a:t>, and the operating cost can be several lakhs of Indian Rupees per month, depending on various factors.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AF8DEEEF-0EA4-6914-5F4B-6584B5C5AE66}"/>
              </a:ext>
            </a:extLst>
          </p:cNvPr>
          <p:cNvSpPr/>
          <p:nvPr/>
        </p:nvSpPr>
        <p:spPr>
          <a:xfrm>
            <a:off x="1231798" y="791935"/>
            <a:ext cx="501532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Technology Used</a:t>
            </a:r>
            <a:endParaRPr lang="en-US" sz="4374" dirty="0">
              <a:solidFill>
                <a:srgbClr val="3333FF"/>
              </a:solidFill>
            </a:endParaRP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EA473C0D-2790-4A8C-B346-0F4696A4466F}"/>
              </a:ext>
            </a:extLst>
          </p:cNvPr>
          <p:cNvSpPr/>
          <p:nvPr/>
        </p:nvSpPr>
        <p:spPr>
          <a:xfrm>
            <a:off x="7740752" y="791936"/>
            <a:ext cx="501532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</a:t>
            </a:r>
            <a:endParaRPr lang="en-US" sz="4374" dirty="0">
              <a:solidFill>
                <a:srgbClr val="3333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6EE8B027-C541-9FB2-231D-9526E0C9542E}"/>
              </a:ext>
            </a:extLst>
          </p:cNvPr>
          <p:cNvSpPr/>
          <p:nvPr/>
        </p:nvSpPr>
        <p:spPr>
          <a:xfrm>
            <a:off x="8147" y="-3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64559E5-40E2-5276-0F25-50ACC0D07779}"/>
              </a:ext>
            </a:extLst>
          </p:cNvPr>
          <p:cNvSpPr/>
          <p:nvPr/>
        </p:nvSpPr>
        <p:spPr>
          <a:xfrm rot="10800000">
            <a:off x="13654038" y="2478146"/>
            <a:ext cx="976362" cy="3048000"/>
          </a:xfrm>
          <a:custGeom>
            <a:avLst/>
            <a:gdLst/>
            <a:ahLst/>
            <a:cxnLst/>
            <a:rect l="l" t="t" r="r" b="b"/>
            <a:pathLst>
              <a:path w="1330325" h="3599179">
                <a:moveTo>
                  <a:pt x="1330274" y="2832027"/>
                </a:moveTo>
                <a:lnTo>
                  <a:pt x="1330274" y="767022"/>
                </a:lnTo>
                <a:lnTo>
                  <a:pt x="0" y="0"/>
                </a:lnTo>
                <a:lnTo>
                  <a:pt x="0" y="3598687"/>
                </a:lnTo>
                <a:lnTo>
                  <a:pt x="1330274" y="2832027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38C9148-B3DC-342E-CBCE-67C243D7DE17}"/>
              </a:ext>
            </a:extLst>
          </p:cNvPr>
          <p:cNvSpPr/>
          <p:nvPr/>
        </p:nvSpPr>
        <p:spPr>
          <a:xfrm rot="10800000">
            <a:off x="13539018" y="5968180"/>
            <a:ext cx="1091381" cy="2261419"/>
          </a:xfrm>
          <a:custGeom>
            <a:avLst/>
            <a:gdLst/>
            <a:ahLst/>
            <a:cxnLst/>
            <a:rect l="l" t="t" r="r" b="b"/>
            <a:pathLst>
              <a:path w="1330325" h="2818765">
                <a:moveTo>
                  <a:pt x="1330274" y="2048813"/>
                </a:moveTo>
                <a:lnTo>
                  <a:pt x="1330274" y="0"/>
                </a:lnTo>
                <a:lnTo>
                  <a:pt x="0" y="0"/>
                </a:lnTo>
                <a:lnTo>
                  <a:pt x="0" y="2818378"/>
                </a:lnTo>
                <a:lnTo>
                  <a:pt x="1330274" y="2048813"/>
                </a:lnTo>
                <a:close/>
              </a:path>
            </a:pathLst>
          </a:custGeom>
          <a:solidFill>
            <a:srgbClr val="86C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CEAC4-C123-4DF9-4D09-9BFF1A7F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654037" y="-2"/>
            <a:ext cx="968216" cy="2056349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3D813C2D-BDF2-3F2E-0855-A3454C963E96}"/>
              </a:ext>
            </a:extLst>
          </p:cNvPr>
          <p:cNvSpPr txBox="1">
            <a:spLocks/>
          </p:cNvSpPr>
          <p:nvPr/>
        </p:nvSpPr>
        <p:spPr>
          <a:xfrm>
            <a:off x="566753" y="675511"/>
            <a:ext cx="12526069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500" b="1" spc="-260">
                <a:solidFill>
                  <a:srgbClr val="3333FF"/>
                </a:solidFill>
                <a:latin typeface="Nunito" pitchFamily="2" charset="0"/>
                <a:cs typeface="Times New Roman" panose="02020603050405020304" pitchFamily="18" charset="0"/>
              </a:rPr>
              <a:t>TEAM MEMBERS</a:t>
            </a:r>
            <a:endParaRPr lang="en-US" sz="4500" b="1" spc="-434" dirty="0">
              <a:solidFill>
                <a:srgbClr val="3333FF"/>
              </a:solidFill>
              <a:latin typeface="Nunito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964FEB-94EC-052E-1CF4-4A2A240C2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778" y="1816100"/>
            <a:ext cx="2698021" cy="3935608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2777525E-432E-2792-7494-D13F7D0CF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F05820-1BC1-93B9-8627-B9FBF2580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65" y="1816100"/>
            <a:ext cx="2331650" cy="3950923"/>
          </a:xfrm>
          <a:prstGeom prst="rect">
            <a:avLst/>
          </a:prstGeom>
        </p:spPr>
      </p:pic>
      <p:sp>
        <p:nvSpPr>
          <p:cNvPr id="12" name="AutoShape 4">
            <a:extLst>
              <a:ext uri="{FF2B5EF4-FFF2-40B4-BE49-F238E27FC236}">
                <a16:creationId xmlns:a16="http://schemas.microsoft.com/office/drawing/2014/main" id="{C2D9205D-ED43-8B08-BDD0-BFAAF2B42F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9BFF4C-AFFC-27A7-5357-2D56D74B64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3" t="8188" r="18721" b="36486"/>
          <a:stretch/>
        </p:blipFill>
        <p:spPr>
          <a:xfrm>
            <a:off x="9753362" y="1800787"/>
            <a:ext cx="2851877" cy="39509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CEBF49-375A-0AD4-CE61-BD765B769A02}"/>
              </a:ext>
            </a:extLst>
          </p:cNvPr>
          <p:cNvSpPr txBox="1"/>
          <p:nvPr/>
        </p:nvSpPr>
        <p:spPr>
          <a:xfrm>
            <a:off x="1304163" y="6044202"/>
            <a:ext cx="28724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VIVEK KUMAR</a:t>
            </a:r>
          </a:p>
          <a:p>
            <a:pPr algn="ctr"/>
            <a:r>
              <a:rPr lang="en-US" sz="2800" b="1"/>
              <a:t>(CYBER SECURITY)</a:t>
            </a:r>
            <a:endParaRPr lang="en-IN" sz="28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495D1-0978-7A28-6F98-F06DB8279353}"/>
              </a:ext>
            </a:extLst>
          </p:cNvPr>
          <p:cNvSpPr txBox="1"/>
          <p:nvPr/>
        </p:nvSpPr>
        <p:spPr>
          <a:xfrm>
            <a:off x="5569603" y="6044202"/>
            <a:ext cx="2520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SARTHAK JOSHI</a:t>
            </a:r>
          </a:p>
          <a:p>
            <a:pPr algn="ctr"/>
            <a:r>
              <a:rPr lang="en-US" sz="2800" b="1"/>
              <a:t>(ML/AI)</a:t>
            </a:r>
            <a:endParaRPr lang="en-IN" sz="28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87E7A-C37C-4478-3353-BC83A91ED83A}"/>
              </a:ext>
            </a:extLst>
          </p:cNvPr>
          <p:cNvSpPr txBox="1"/>
          <p:nvPr/>
        </p:nvSpPr>
        <p:spPr>
          <a:xfrm>
            <a:off x="9178692" y="6044202"/>
            <a:ext cx="41454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ABHISHEK SINGH MAURYA</a:t>
            </a:r>
          </a:p>
          <a:p>
            <a:pPr algn="ctr"/>
            <a:r>
              <a:rPr lang="en-US" sz="2800" b="1"/>
              <a:t>(WEB DEVELOPER)</a:t>
            </a:r>
            <a:endParaRPr lang="en-IN" sz="2800" b="1"/>
          </a:p>
        </p:txBody>
      </p:sp>
    </p:spTree>
    <p:extLst>
      <p:ext uri="{BB962C8B-B14F-4D97-AF65-F5344CB8AC3E}">
        <p14:creationId xmlns:p14="http://schemas.microsoft.com/office/powerpoint/2010/main" val="95438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90778" y="3701381"/>
            <a:ext cx="5354827" cy="124136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0">
              <a:spcBef>
                <a:spcPts val="80"/>
              </a:spcBef>
            </a:pPr>
            <a:r>
              <a:rPr sz="8000" spc="-628" dirty="0">
                <a:solidFill>
                  <a:srgbClr val="1736B1"/>
                </a:solidFill>
              </a:rPr>
              <a:t>T</a:t>
            </a:r>
            <a:r>
              <a:rPr sz="8000" spc="-124" dirty="0">
                <a:solidFill>
                  <a:srgbClr val="1736B1"/>
                </a:solidFill>
              </a:rPr>
              <a:t>H</a:t>
            </a:r>
            <a:r>
              <a:rPr sz="8000" spc="-384" dirty="0">
                <a:solidFill>
                  <a:srgbClr val="1736B1"/>
                </a:solidFill>
              </a:rPr>
              <a:t>A</a:t>
            </a:r>
            <a:r>
              <a:rPr sz="8000" dirty="0">
                <a:solidFill>
                  <a:srgbClr val="1736B1"/>
                </a:solidFill>
              </a:rPr>
              <a:t>N</a:t>
            </a:r>
            <a:r>
              <a:rPr sz="8000" spc="36" dirty="0">
                <a:solidFill>
                  <a:srgbClr val="1736B1"/>
                </a:solidFill>
              </a:rPr>
              <a:t>K</a:t>
            </a:r>
            <a:r>
              <a:rPr sz="8000" spc="-460" dirty="0">
                <a:solidFill>
                  <a:srgbClr val="1736B1"/>
                </a:solidFill>
              </a:rPr>
              <a:t> </a:t>
            </a:r>
            <a:r>
              <a:rPr sz="8000" spc="-248" dirty="0">
                <a:solidFill>
                  <a:srgbClr val="1736B1"/>
                </a:solidFill>
              </a:rPr>
              <a:t>Y</a:t>
            </a:r>
            <a:r>
              <a:rPr sz="8000" spc="-104" dirty="0">
                <a:solidFill>
                  <a:srgbClr val="1736B1"/>
                </a:solidFill>
              </a:rPr>
              <a:t>O</a:t>
            </a:r>
            <a:r>
              <a:rPr sz="8000" spc="-192" dirty="0">
                <a:solidFill>
                  <a:srgbClr val="1736B1"/>
                </a:solidFill>
              </a:rPr>
              <a:t>U</a:t>
            </a:r>
            <a:endParaRPr sz="8000"/>
          </a:p>
        </p:txBody>
      </p:sp>
      <p:sp>
        <p:nvSpPr>
          <p:cNvPr id="3" name="object 3"/>
          <p:cNvSpPr/>
          <p:nvPr/>
        </p:nvSpPr>
        <p:spPr>
          <a:xfrm>
            <a:off x="7654247" y="2091857"/>
            <a:ext cx="0" cy="4732020"/>
          </a:xfrm>
          <a:custGeom>
            <a:avLst/>
            <a:gdLst/>
            <a:ahLst/>
            <a:cxnLst/>
            <a:rect l="l" t="t" r="r" b="b"/>
            <a:pathLst>
              <a:path h="5915025">
                <a:moveTo>
                  <a:pt x="0" y="0"/>
                </a:moveTo>
                <a:lnTo>
                  <a:pt x="0" y="5915030"/>
                </a:lnTo>
              </a:path>
            </a:pathLst>
          </a:custGeom>
          <a:ln w="95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40"/>
          </a:p>
        </p:txBody>
      </p:sp>
      <p:grpSp>
        <p:nvGrpSpPr>
          <p:cNvPr id="4" name="object 4"/>
          <p:cNvGrpSpPr/>
          <p:nvPr/>
        </p:nvGrpSpPr>
        <p:grpSpPr>
          <a:xfrm>
            <a:off x="2338738" y="2181630"/>
            <a:ext cx="2039620" cy="2042160"/>
            <a:chOff x="2923422" y="2727038"/>
            <a:chExt cx="2549525" cy="2552700"/>
          </a:xfrm>
        </p:grpSpPr>
        <p:sp>
          <p:nvSpPr>
            <p:cNvPr id="5" name="object 5"/>
            <p:cNvSpPr/>
            <p:nvPr/>
          </p:nvSpPr>
          <p:spPr>
            <a:xfrm>
              <a:off x="2923422" y="2731244"/>
              <a:ext cx="2549525" cy="2536825"/>
            </a:xfrm>
            <a:custGeom>
              <a:avLst/>
              <a:gdLst/>
              <a:ahLst/>
              <a:cxnLst/>
              <a:rect l="l" t="t" r="r" b="b"/>
              <a:pathLst>
                <a:path w="2549525" h="2536825">
                  <a:moveTo>
                    <a:pt x="1936226" y="2536714"/>
                  </a:moveTo>
                  <a:lnTo>
                    <a:pt x="1824958" y="2536714"/>
                  </a:lnTo>
                  <a:lnTo>
                    <a:pt x="1824958" y="2425654"/>
                  </a:lnTo>
                  <a:lnTo>
                    <a:pt x="1936226" y="2536714"/>
                  </a:lnTo>
                  <a:close/>
                </a:path>
                <a:path w="2549525" h="2536825">
                  <a:moveTo>
                    <a:pt x="1332683" y="111060"/>
                  </a:moveTo>
                  <a:lnTo>
                    <a:pt x="1221415" y="111060"/>
                  </a:lnTo>
                  <a:lnTo>
                    <a:pt x="1332683" y="0"/>
                  </a:lnTo>
                  <a:lnTo>
                    <a:pt x="1332683" y="111060"/>
                  </a:lnTo>
                  <a:close/>
                </a:path>
                <a:path w="2549525" h="2536825">
                  <a:moveTo>
                    <a:pt x="112110" y="2529983"/>
                  </a:moveTo>
                  <a:lnTo>
                    <a:pt x="842" y="2529983"/>
                  </a:lnTo>
                  <a:lnTo>
                    <a:pt x="112110" y="2418922"/>
                  </a:lnTo>
                  <a:lnTo>
                    <a:pt x="112110" y="2529983"/>
                  </a:lnTo>
                  <a:close/>
                </a:path>
                <a:path w="2549525" h="2536825">
                  <a:moveTo>
                    <a:pt x="2549041" y="1927566"/>
                  </a:moveTo>
                  <a:lnTo>
                    <a:pt x="2437773" y="1927566"/>
                  </a:lnTo>
                  <a:lnTo>
                    <a:pt x="2437773" y="1816506"/>
                  </a:lnTo>
                  <a:lnTo>
                    <a:pt x="2549041" y="1927566"/>
                  </a:lnTo>
                  <a:close/>
                </a:path>
                <a:path w="2549525" h="2536825">
                  <a:moveTo>
                    <a:pt x="2524596" y="100122"/>
                  </a:moveTo>
                  <a:lnTo>
                    <a:pt x="2434402" y="100122"/>
                  </a:lnTo>
                  <a:lnTo>
                    <a:pt x="2434402" y="10096"/>
                  </a:lnTo>
                  <a:lnTo>
                    <a:pt x="2524596" y="10096"/>
                  </a:lnTo>
                  <a:lnTo>
                    <a:pt x="2524596" y="100122"/>
                  </a:lnTo>
                  <a:close/>
                </a:path>
                <a:path w="2549525" h="2536825">
                  <a:moveTo>
                    <a:pt x="111267" y="1331880"/>
                  </a:moveTo>
                  <a:lnTo>
                    <a:pt x="0" y="1220820"/>
                  </a:lnTo>
                  <a:lnTo>
                    <a:pt x="111267" y="1220820"/>
                  </a:lnTo>
                  <a:lnTo>
                    <a:pt x="111267" y="1331880"/>
                  </a:lnTo>
                  <a:close/>
                </a:path>
                <a:path w="2549525" h="2536825">
                  <a:moveTo>
                    <a:pt x="713124" y="1932614"/>
                  </a:moveTo>
                  <a:lnTo>
                    <a:pt x="601857" y="1821554"/>
                  </a:lnTo>
                  <a:lnTo>
                    <a:pt x="713124" y="1821554"/>
                  </a:lnTo>
                  <a:lnTo>
                    <a:pt x="713124" y="1932614"/>
                  </a:lnTo>
                  <a:close/>
                </a:path>
                <a:path w="2549525" h="2536825">
                  <a:moveTo>
                    <a:pt x="1926111" y="710111"/>
                  </a:moveTo>
                  <a:lnTo>
                    <a:pt x="1835916" y="710111"/>
                  </a:lnTo>
                  <a:lnTo>
                    <a:pt x="1835916" y="620085"/>
                  </a:lnTo>
                  <a:lnTo>
                    <a:pt x="1926111" y="620085"/>
                  </a:lnTo>
                  <a:lnTo>
                    <a:pt x="1926111" y="710111"/>
                  </a:lnTo>
                  <a:close/>
                </a:path>
                <a:path w="2549525" h="2536825">
                  <a:moveTo>
                    <a:pt x="724925" y="2529983"/>
                  </a:moveTo>
                  <a:lnTo>
                    <a:pt x="613658" y="2529983"/>
                  </a:lnTo>
                  <a:lnTo>
                    <a:pt x="613658" y="2418922"/>
                  </a:lnTo>
                  <a:lnTo>
                    <a:pt x="724925" y="2529983"/>
                  </a:lnTo>
                  <a:close/>
                </a:path>
                <a:path w="2549525" h="2536825">
                  <a:moveTo>
                    <a:pt x="714810" y="100122"/>
                  </a:moveTo>
                  <a:lnTo>
                    <a:pt x="624616" y="100122"/>
                  </a:lnTo>
                  <a:lnTo>
                    <a:pt x="624616" y="10096"/>
                  </a:lnTo>
                  <a:lnTo>
                    <a:pt x="714810" y="10096"/>
                  </a:lnTo>
                  <a:lnTo>
                    <a:pt x="714810" y="100122"/>
                  </a:lnTo>
                  <a:close/>
                </a:path>
                <a:path w="2549525" h="2536825">
                  <a:moveTo>
                    <a:pt x="1332683" y="721049"/>
                  </a:moveTo>
                  <a:lnTo>
                    <a:pt x="1221415" y="721049"/>
                  </a:lnTo>
                  <a:lnTo>
                    <a:pt x="1221415" y="609989"/>
                  </a:lnTo>
                  <a:lnTo>
                    <a:pt x="1332683" y="721049"/>
                  </a:lnTo>
                  <a:close/>
                </a:path>
                <a:path w="2549525" h="2536825">
                  <a:moveTo>
                    <a:pt x="1314138" y="1919993"/>
                  </a:moveTo>
                  <a:lnTo>
                    <a:pt x="1223944" y="1919993"/>
                  </a:lnTo>
                  <a:lnTo>
                    <a:pt x="1223944" y="1829967"/>
                  </a:lnTo>
                  <a:lnTo>
                    <a:pt x="1314138" y="1829967"/>
                  </a:lnTo>
                  <a:lnTo>
                    <a:pt x="1314138" y="1919993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6" name="object 6"/>
            <p:cNvSpPr/>
            <p:nvPr/>
          </p:nvSpPr>
          <p:spPr>
            <a:xfrm>
              <a:off x="2931851" y="2727038"/>
              <a:ext cx="2540000" cy="2552700"/>
            </a:xfrm>
            <a:custGeom>
              <a:avLst/>
              <a:gdLst/>
              <a:ahLst/>
              <a:cxnLst/>
              <a:rect l="l" t="t" r="r" b="b"/>
              <a:pathLst>
                <a:path w="2540000" h="2552700">
                  <a:moveTo>
                    <a:pt x="1305709" y="1315894"/>
                  </a:moveTo>
                  <a:lnTo>
                    <a:pt x="1215515" y="1315894"/>
                  </a:lnTo>
                  <a:lnTo>
                    <a:pt x="1215515" y="1225868"/>
                  </a:lnTo>
                  <a:lnTo>
                    <a:pt x="1305709" y="1225868"/>
                  </a:lnTo>
                  <a:lnTo>
                    <a:pt x="1305709" y="1315894"/>
                  </a:lnTo>
                  <a:close/>
                </a:path>
                <a:path w="2540000" h="2552700">
                  <a:moveTo>
                    <a:pt x="1816529" y="1936821"/>
                  </a:moveTo>
                  <a:lnTo>
                    <a:pt x="1816529" y="1825761"/>
                  </a:lnTo>
                  <a:lnTo>
                    <a:pt x="1927797" y="1825761"/>
                  </a:lnTo>
                  <a:lnTo>
                    <a:pt x="1816529" y="1936821"/>
                  </a:lnTo>
                  <a:close/>
                </a:path>
                <a:path w="2540000" h="2552700">
                  <a:moveTo>
                    <a:pt x="706381" y="714318"/>
                  </a:moveTo>
                  <a:lnTo>
                    <a:pt x="616187" y="714318"/>
                  </a:lnTo>
                  <a:lnTo>
                    <a:pt x="616187" y="624292"/>
                  </a:lnTo>
                  <a:lnTo>
                    <a:pt x="706381" y="624292"/>
                  </a:lnTo>
                  <a:lnTo>
                    <a:pt x="706381" y="714318"/>
                  </a:lnTo>
                  <a:close/>
                </a:path>
                <a:path w="2540000" h="2552700">
                  <a:moveTo>
                    <a:pt x="111267" y="111060"/>
                  </a:moveTo>
                  <a:lnTo>
                    <a:pt x="0" y="111060"/>
                  </a:lnTo>
                  <a:lnTo>
                    <a:pt x="0" y="0"/>
                  </a:lnTo>
                  <a:lnTo>
                    <a:pt x="111267" y="111060"/>
                  </a:lnTo>
                  <a:close/>
                </a:path>
                <a:path w="2540000" h="2552700">
                  <a:moveTo>
                    <a:pt x="1927797" y="115266"/>
                  </a:moveTo>
                  <a:lnTo>
                    <a:pt x="1816529" y="4206"/>
                  </a:lnTo>
                  <a:lnTo>
                    <a:pt x="1927797" y="4206"/>
                  </a:lnTo>
                  <a:lnTo>
                    <a:pt x="1927797" y="115266"/>
                  </a:lnTo>
                  <a:close/>
                </a:path>
                <a:path w="2540000" h="2552700">
                  <a:moveTo>
                    <a:pt x="2529654" y="2529983"/>
                  </a:moveTo>
                  <a:lnTo>
                    <a:pt x="2439460" y="2529983"/>
                  </a:lnTo>
                  <a:lnTo>
                    <a:pt x="2439460" y="2439957"/>
                  </a:lnTo>
                  <a:lnTo>
                    <a:pt x="2529654" y="2439957"/>
                  </a:lnTo>
                  <a:lnTo>
                    <a:pt x="2529654" y="2529983"/>
                  </a:lnTo>
                  <a:close/>
                </a:path>
                <a:path w="2540000" h="2552700">
                  <a:moveTo>
                    <a:pt x="716496" y="1320942"/>
                  </a:moveTo>
                  <a:lnTo>
                    <a:pt x="605228" y="1320942"/>
                  </a:lnTo>
                  <a:lnTo>
                    <a:pt x="605228" y="1209882"/>
                  </a:lnTo>
                  <a:lnTo>
                    <a:pt x="716496" y="1320942"/>
                  </a:lnTo>
                  <a:close/>
                </a:path>
                <a:path w="2540000" h="2552700">
                  <a:moveTo>
                    <a:pt x="92723" y="1925883"/>
                  </a:moveTo>
                  <a:lnTo>
                    <a:pt x="2528" y="1925883"/>
                  </a:lnTo>
                  <a:lnTo>
                    <a:pt x="2528" y="1835857"/>
                  </a:lnTo>
                  <a:lnTo>
                    <a:pt x="92723" y="1835857"/>
                  </a:lnTo>
                  <a:lnTo>
                    <a:pt x="92723" y="1925883"/>
                  </a:lnTo>
                  <a:close/>
                </a:path>
                <a:path w="2540000" h="2552700">
                  <a:moveTo>
                    <a:pt x="2539769" y="1320942"/>
                  </a:moveTo>
                  <a:lnTo>
                    <a:pt x="2428501" y="1320942"/>
                  </a:lnTo>
                  <a:lnTo>
                    <a:pt x="2539769" y="1209882"/>
                  </a:lnTo>
                  <a:lnTo>
                    <a:pt x="2539769" y="1320942"/>
                  </a:lnTo>
                  <a:close/>
                </a:path>
                <a:path w="2540000" h="2552700">
                  <a:moveTo>
                    <a:pt x="1917681" y="1315894"/>
                  </a:moveTo>
                  <a:lnTo>
                    <a:pt x="1827487" y="1315894"/>
                  </a:lnTo>
                  <a:lnTo>
                    <a:pt x="1827487" y="1225868"/>
                  </a:lnTo>
                  <a:lnTo>
                    <a:pt x="1917681" y="1225868"/>
                  </a:lnTo>
                  <a:lnTo>
                    <a:pt x="1917681" y="1315894"/>
                  </a:lnTo>
                  <a:close/>
                </a:path>
                <a:path w="2540000" h="2552700">
                  <a:moveTo>
                    <a:pt x="2526282" y="739559"/>
                  </a:moveTo>
                  <a:lnTo>
                    <a:pt x="2415014" y="628499"/>
                  </a:lnTo>
                  <a:lnTo>
                    <a:pt x="2526282" y="628499"/>
                  </a:lnTo>
                  <a:lnTo>
                    <a:pt x="2526282" y="739559"/>
                  </a:lnTo>
                  <a:close/>
                </a:path>
                <a:path w="2540000" h="2552700">
                  <a:moveTo>
                    <a:pt x="0" y="718525"/>
                  </a:moveTo>
                  <a:lnTo>
                    <a:pt x="0" y="607465"/>
                  </a:lnTo>
                  <a:lnTo>
                    <a:pt x="111267" y="607465"/>
                  </a:lnTo>
                  <a:lnTo>
                    <a:pt x="0" y="718525"/>
                  </a:lnTo>
                  <a:close/>
                </a:path>
                <a:path w="2540000" h="2552700">
                  <a:moveTo>
                    <a:pt x="1316667" y="2552700"/>
                  </a:moveTo>
                  <a:lnTo>
                    <a:pt x="1205400" y="2441639"/>
                  </a:lnTo>
                  <a:lnTo>
                    <a:pt x="1316667" y="2441639"/>
                  </a:lnTo>
                  <a:lnTo>
                    <a:pt x="1316667" y="255270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868009" y="2279904"/>
            <a:ext cx="2042160" cy="2042160"/>
            <a:chOff x="6085011" y="2849880"/>
            <a:chExt cx="2552700" cy="2552700"/>
          </a:xfrm>
        </p:grpSpPr>
        <p:sp>
          <p:nvSpPr>
            <p:cNvPr id="8" name="object 8"/>
            <p:cNvSpPr/>
            <p:nvPr/>
          </p:nvSpPr>
          <p:spPr>
            <a:xfrm>
              <a:off x="6085011" y="2849880"/>
              <a:ext cx="2552700" cy="2552700"/>
            </a:xfrm>
            <a:custGeom>
              <a:avLst/>
              <a:gdLst/>
              <a:ahLst/>
              <a:cxnLst/>
              <a:rect l="l" t="t" r="r" b="b"/>
              <a:pathLst>
                <a:path w="2552700" h="2552700">
                  <a:moveTo>
                    <a:pt x="2552699" y="2552699"/>
                  </a:moveTo>
                  <a:lnTo>
                    <a:pt x="0" y="2552699"/>
                  </a:lnTo>
                  <a:lnTo>
                    <a:pt x="0" y="0"/>
                  </a:lnTo>
                  <a:lnTo>
                    <a:pt x="2552699" y="0"/>
                  </a:lnTo>
                  <a:lnTo>
                    <a:pt x="2552699" y="2552699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9" name="object 9"/>
            <p:cNvSpPr/>
            <p:nvPr/>
          </p:nvSpPr>
          <p:spPr>
            <a:xfrm>
              <a:off x="6086840" y="2854087"/>
              <a:ext cx="2549525" cy="2536825"/>
            </a:xfrm>
            <a:custGeom>
              <a:avLst/>
              <a:gdLst/>
              <a:ahLst/>
              <a:cxnLst/>
              <a:rect l="l" t="t" r="r" b="b"/>
              <a:pathLst>
                <a:path w="2549525" h="2536825">
                  <a:moveTo>
                    <a:pt x="1936226" y="2536714"/>
                  </a:moveTo>
                  <a:lnTo>
                    <a:pt x="1824958" y="2536714"/>
                  </a:lnTo>
                  <a:lnTo>
                    <a:pt x="1824958" y="2425654"/>
                  </a:lnTo>
                  <a:lnTo>
                    <a:pt x="1936226" y="2536714"/>
                  </a:lnTo>
                  <a:close/>
                </a:path>
                <a:path w="2549525" h="2536825">
                  <a:moveTo>
                    <a:pt x="1332683" y="111060"/>
                  </a:moveTo>
                  <a:lnTo>
                    <a:pt x="1221415" y="111060"/>
                  </a:lnTo>
                  <a:lnTo>
                    <a:pt x="1332683" y="0"/>
                  </a:lnTo>
                  <a:lnTo>
                    <a:pt x="1332683" y="111060"/>
                  </a:lnTo>
                  <a:close/>
                </a:path>
                <a:path w="2549525" h="2536825">
                  <a:moveTo>
                    <a:pt x="112110" y="2529983"/>
                  </a:moveTo>
                  <a:lnTo>
                    <a:pt x="842" y="2529983"/>
                  </a:lnTo>
                  <a:lnTo>
                    <a:pt x="112110" y="2418922"/>
                  </a:lnTo>
                  <a:lnTo>
                    <a:pt x="112110" y="2529983"/>
                  </a:lnTo>
                  <a:close/>
                </a:path>
                <a:path w="2549525" h="2536825">
                  <a:moveTo>
                    <a:pt x="2549041" y="1927566"/>
                  </a:moveTo>
                  <a:lnTo>
                    <a:pt x="2437773" y="1927566"/>
                  </a:lnTo>
                  <a:lnTo>
                    <a:pt x="2437773" y="1816506"/>
                  </a:lnTo>
                  <a:lnTo>
                    <a:pt x="2549041" y="1927566"/>
                  </a:lnTo>
                  <a:close/>
                </a:path>
                <a:path w="2549525" h="2536825">
                  <a:moveTo>
                    <a:pt x="2524596" y="100122"/>
                  </a:moveTo>
                  <a:lnTo>
                    <a:pt x="2434402" y="100122"/>
                  </a:lnTo>
                  <a:lnTo>
                    <a:pt x="2434402" y="10096"/>
                  </a:lnTo>
                  <a:lnTo>
                    <a:pt x="2524596" y="10096"/>
                  </a:lnTo>
                  <a:lnTo>
                    <a:pt x="2524596" y="100122"/>
                  </a:lnTo>
                  <a:close/>
                </a:path>
                <a:path w="2549525" h="2536825">
                  <a:moveTo>
                    <a:pt x="111267" y="1331880"/>
                  </a:moveTo>
                  <a:lnTo>
                    <a:pt x="0" y="1220820"/>
                  </a:lnTo>
                  <a:lnTo>
                    <a:pt x="111267" y="1220820"/>
                  </a:lnTo>
                  <a:lnTo>
                    <a:pt x="111267" y="1331880"/>
                  </a:lnTo>
                  <a:close/>
                </a:path>
                <a:path w="2549525" h="2536825">
                  <a:moveTo>
                    <a:pt x="713124" y="1932614"/>
                  </a:moveTo>
                  <a:lnTo>
                    <a:pt x="601857" y="1821554"/>
                  </a:lnTo>
                  <a:lnTo>
                    <a:pt x="713124" y="1821554"/>
                  </a:lnTo>
                  <a:lnTo>
                    <a:pt x="713124" y="1932614"/>
                  </a:lnTo>
                  <a:close/>
                </a:path>
                <a:path w="2549525" h="2536825">
                  <a:moveTo>
                    <a:pt x="1926111" y="710111"/>
                  </a:moveTo>
                  <a:lnTo>
                    <a:pt x="1835916" y="710111"/>
                  </a:lnTo>
                  <a:lnTo>
                    <a:pt x="1835916" y="620085"/>
                  </a:lnTo>
                  <a:lnTo>
                    <a:pt x="1926111" y="620085"/>
                  </a:lnTo>
                  <a:lnTo>
                    <a:pt x="1926111" y="710111"/>
                  </a:lnTo>
                  <a:close/>
                </a:path>
                <a:path w="2549525" h="2536825">
                  <a:moveTo>
                    <a:pt x="724925" y="2529983"/>
                  </a:moveTo>
                  <a:lnTo>
                    <a:pt x="613658" y="2529983"/>
                  </a:lnTo>
                  <a:lnTo>
                    <a:pt x="613658" y="2418922"/>
                  </a:lnTo>
                  <a:lnTo>
                    <a:pt x="724925" y="2529983"/>
                  </a:lnTo>
                  <a:close/>
                </a:path>
                <a:path w="2549525" h="2536825">
                  <a:moveTo>
                    <a:pt x="714810" y="100122"/>
                  </a:moveTo>
                  <a:lnTo>
                    <a:pt x="624616" y="100122"/>
                  </a:lnTo>
                  <a:lnTo>
                    <a:pt x="624616" y="10096"/>
                  </a:lnTo>
                  <a:lnTo>
                    <a:pt x="714810" y="10096"/>
                  </a:lnTo>
                  <a:lnTo>
                    <a:pt x="714810" y="100122"/>
                  </a:lnTo>
                  <a:close/>
                </a:path>
                <a:path w="2549525" h="2536825">
                  <a:moveTo>
                    <a:pt x="1332683" y="721049"/>
                  </a:moveTo>
                  <a:lnTo>
                    <a:pt x="1221415" y="721049"/>
                  </a:lnTo>
                  <a:lnTo>
                    <a:pt x="1221415" y="609989"/>
                  </a:lnTo>
                  <a:lnTo>
                    <a:pt x="1332683" y="721049"/>
                  </a:lnTo>
                  <a:close/>
                </a:path>
                <a:path w="2549525" h="2536825">
                  <a:moveTo>
                    <a:pt x="1314138" y="1919993"/>
                  </a:moveTo>
                  <a:lnTo>
                    <a:pt x="1223944" y="1919993"/>
                  </a:lnTo>
                  <a:lnTo>
                    <a:pt x="1223944" y="1829967"/>
                  </a:lnTo>
                  <a:lnTo>
                    <a:pt x="1314138" y="1829967"/>
                  </a:lnTo>
                  <a:lnTo>
                    <a:pt x="1314138" y="1919993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5269" y="2849880"/>
              <a:ext cx="2540000" cy="2552700"/>
            </a:xfrm>
            <a:custGeom>
              <a:avLst/>
              <a:gdLst/>
              <a:ahLst/>
              <a:cxnLst/>
              <a:rect l="l" t="t" r="r" b="b"/>
              <a:pathLst>
                <a:path w="2540000" h="2552700">
                  <a:moveTo>
                    <a:pt x="1305709" y="1315894"/>
                  </a:moveTo>
                  <a:lnTo>
                    <a:pt x="1215515" y="1315894"/>
                  </a:lnTo>
                  <a:lnTo>
                    <a:pt x="1215515" y="1225868"/>
                  </a:lnTo>
                  <a:lnTo>
                    <a:pt x="1305709" y="1225868"/>
                  </a:lnTo>
                  <a:lnTo>
                    <a:pt x="1305709" y="1315894"/>
                  </a:lnTo>
                  <a:close/>
                </a:path>
                <a:path w="2540000" h="2552700">
                  <a:moveTo>
                    <a:pt x="1816529" y="1936821"/>
                  </a:moveTo>
                  <a:lnTo>
                    <a:pt x="1816529" y="1825761"/>
                  </a:lnTo>
                  <a:lnTo>
                    <a:pt x="1927797" y="1825761"/>
                  </a:lnTo>
                  <a:lnTo>
                    <a:pt x="1816529" y="1936821"/>
                  </a:lnTo>
                  <a:close/>
                </a:path>
                <a:path w="2540000" h="2552700">
                  <a:moveTo>
                    <a:pt x="706381" y="714318"/>
                  </a:moveTo>
                  <a:lnTo>
                    <a:pt x="616187" y="714318"/>
                  </a:lnTo>
                  <a:lnTo>
                    <a:pt x="616187" y="624292"/>
                  </a:lnTo>
                  <a:lnTo>
                    <a:pt x="706381" y="624292"/>
                  </a:lnTo>
                  <a:lnTo>
                    <a:pt x="706381" y="714318"/>
                  </a:lnTo>
                  <a:close/>
                </a:path>
                <a:path w="2540000" h="2552700">
                  <a:moveTo>
                    <a:pt x="111267" y="111060"/>
                  </a:moveTo>
                  <a:lnTo>
                    <a:pt x="0" y="111060"/>
                  </a:lnTo>
                  <a:lnTo>
                    <a:pt x="0" y="0"/>
                  </a:lnTo>
                  <a:lnTo>
                    <a:pt x="111267" y="111060"/>
                  </a:lnTo>
                  <a:close/>
                </a:path>
                <a:path w="2540000" h="2552700">
                  <a:moveTo>
                    <a:pt x="1927797" y="115266"/>
                  </a:moveTo>
                  <a:lnTo>
                    <a:pt x="1816529" y="4206"/>
                  </a:lnTo>
                  <a:lnTo>
                    <a:pt x="1927797" y="4206"/>
                  </a:lnTo>
                  <a:lnTo>
                    <a:pt x="1927797" y="115266"/>
                  </a:lnTo>
                  <a:close/>
                </a:path>
                <a:path w="2540000" h="2552700">
                  <a:moveTo>
                    <a:pt x="2529654" y="2529983"/>
                  </a:moveTo>
                  <a:lnTo>
                    <a:pt x="2439460" y="2529983"/>
                  </a:lnTo>
                  <a:lnTo>
                    <a:pt x="2439460" y="2439957"/>
                  </a:lnTo>
                  <a:lnTo>
                    <a:pt x="2529654" y="2439957"/>
                  </a:lnTo>
                  <a:lnTo>
                    <a:pt x="2529654" y="2529983"/>
                  </a:lnTo>
                  <a:close/>
                </a:path>
                <a:path w="2540000" h="2552700">
                  <a:moveTo>
                    <a:pt x="716496" y="1320942"/>
                  </a:moveTo>
                  <a:lnTo>
                    <a:pt x="605228" y="1320942"/>
                  </a:lnTo>
                  <a:lnTo>
                    <a:pt x="605228" y="1209882"/>
                  </a:lnTo>
                  <a:lnTo>
                    <a:pt x="716496" y="1320942"/>
                  </a:lnTo>
                  <a:close/>
                </a:path>
                <a:path w="2540000" h="2552700">
                  <a:moveTo>
                    <a:pt x="92723" y="1925883"/>
                  </a:moveTo>
                  <a:lnTo>
                    <a:pt x="2528" y="1925883"/>
                  </a:lnTo>
                  <a:lnTo>
                    <a:pt x="2528" y="1835857"/>
                  </a:lnTo>
                  <a:lnTo>
                    <a:pt x="92723" y="1835857"/>
                  </a:lnTo>
                  <a:lnTo>
                    <a:pt x="92723" y="1925883"/>
                  </a:lnTo>
                  <a:close/>
                </a:path>
                <a:path w="2540000" h="2552700">
                  <a:moveTo>
                    <a:pt x="2539769" y="1320942"/>
                  </a:moveTo>
                  <a:lnTo>
                    <a:pt x="2428501" y="1320942"/>
                  </a:lnTo>
                  <a:lnTo>
                    <a:pt x="2539769" y="1209882"/>
                  </a:lnTo>
                  <a:lnTo>
                    <a:pt x="2539769" y="1320942"/>
                  </a:lnTo>
                  <a:close/>
                </a:path>
                <a:path w="2540000" h="2552700">
                  <a:moveTo>
                    <a:pt x="1917681" y="1315894"/>
                  </a:moveTo>
                  <a:lnTo>
                    <a:pt x="1827487" y="1315894"/>
                  </a:lnTo>
                  <a:lnTo>
                    <a:pt x="1827487" y="1225868"/>
                  </a:lnTo>
                  <a:lnTo>
                    <a:pt x="1917681" y="1225868"/>
                  </a:lnTo>
                  <a:lnTo>
                    <a:pt x="1917681" y="1315894"/>
                  </a:lnTo>
                  <a:close/>
                </a:path>
                <a:path w="2540000" h="2552700">
                  <a:moveTo>
                    <a:pt x="2526282" y="739559"/>
                  </a:moveTo>
                  <a:lnTo>
                    <a:pt x="2415014" y="628499"/>
                  </a:lnTo>
                  <a:lnTo>
                    <a:pt x="2526282" y="628499"/>
                  </a:lnTo>
                  <a:lnTo>
                    <a:pt x="2526282" y="739559"/>
                  </a:lnTo>
                  <a:close/>
                </a:path>
                <a:path w="2540000" h="2552700">
                  <a:moveTo>
                    <a:pt x="0" y="718525"/>
                  </a:moveTo>
                  <a:lnTo>
                    <a:pt x="0" y="607465"/>
                  </a:lnTo>
                  <a:lnTo>
                    <a:pt x="111267" y="607465"/>
                  </a:lnTo>
                  <a:lnTo>
                    <a:pt x="0" y="718525"/>
                  </a:lnTo>
                  <a:close/>
                </a:path>
                <a:path w="2540000" h="2552700">
                  <a:moveTo>
                    <a:pt x="1316667" y="2552700"/>
                  </a:moveTo>
                  <a:lnTo>
                    <a:pt x="1205400" y="2441639"/>
                  </a:lnTo>
                  <a:lnTo>
                    <a:pt x="1316667" y="2441639"/>
                  </a:lnTo>
                  <a:lnTo>
                    <a:pt x="1316667" y="2552700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337274" y="4590329"/>
            <a:ext cx="2042160" cy="2042160"/>
            <a:chOff x="2921592" y="5737911"/>
            <a:chExt cx="2552700" cy="2552700"/>
          </a:xfrm>
        </p:grpSpPr>
        <p:sp>
          <p:nvSpPr>
            <p:cNvPr id="12" name="object 12"/>
            <p:cNvSpPr/>
            <p:nvPr/>
          </p:nvSpPr>
          <p:spPr>
            <a:xfrm>
              <a:off x="2921592" y="5737911"/>
              <a:ext cx="2552700" cy="2552700"/>
            </a:xfrm>
            <a:custGeom>
              <a:avLst/>
              <a:gdLst/>
              <a:ahLst/>
              <a:cxnLst/>
              <a:rect l="l" t="t" r="r" b="b"/>
              <a:pathLst>
                <a:path w="2552700" h="2552700">
                  <a:moveTo>
                    <a:pt x="2552699" y="2552699"/>
                  </a:moveTo>
                  <a:lnTo>
                    <a:pt x="0" y="2552699"/>
                  </a:lnTo>
                  <a:lnTo>
                    <a:pt x="0" y="0"/>
                  </a:lnTo>
                  <a:lnTo>
                    <a:pt x="2552699" y="0"/>
                  </a:lnTo>
                  <a:lnTo>
                    <a:pt x="2552699" y="255269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923422" y="5742117"/>
              <a:ext cx="2549525" cy="2536825"/>
            </a:xfrm>
            <a:custGeom>
              <a:avLst/>
              <a:gdLst/>
              <a:ahLst/>
              <a:cxnLst/>
              <a:rect l="l" t="t" r="r" b="b"/>
              <a:pathLst>
                <a:path w="2549525" h="2536825">
                  <a:moveTo>
                    <a:pt x="1936226" y="2536714"/>
                  </a:moveTo>
                  <a:lnTo>
                    <a:pt x="1824958" y="2536714"/>
                  </a:lnTo>
                  <a:lnTo>
                    <a:pt x="1824958" y="2425654"/>
                  </a:lnTo>
                  <a:lnTo>
                    <a:pt x="1936226" y="2536714"/>
                  </a:lnTo>
                  <a:close/>
                </a:path>
                <a:path w="2549525" h="2536825">
                  <a:moveTo>
                    <a:pt x="1332683" y="111060"/>
                  </a:moveTo>
                  <a:lnTo>
                    <a:pt x="1221415" y="111060"/>
                  </a:lnTo>
                  <a:lnTo>
                    <a:pt x="1332683" y="0"/>
                  </a:lnTo>
                  <a:lnTo>
                    <a:pt x="1332683" y="111060"/>
                  </a:lnTo>
                  <a:close/>
                </a:path>
                <a:path w="2549525" h="2536825">
                  <a:moveTo>
                    <a:pt x="112110" y="2529983"/>
                  </a:moveTo>
                  <a:lnTo>
                    <a:pt x="842" y="2529983"/>
                  </a:lnTo>
                  <a:lnTo>
                    <a:pt x="112110" y="2418922"/>
                  </a:lnTo>
                  <a:lnTo>
                    <a:pt x="112110" y="2529983"/>
                  </a:lnTo>
                  <a:close/>
                </a:path>
                <a:path w="2549525" h="2536825">
                  <a:moveTo>
                    <a:pt x="2549041" y="1927566"/>
                  </a:moveTo>
                  <a:lnTo>
                    <a:pt x="2437773" y="1927566"/>
                  </a:lnTo>
                  <a:lnTo>
                    <a:pt x="2437773" y="1816506"/>
                  </a:lnTo>
                  <a:lnTo>
                    <a:pt x="2549041" y="1927566"/>
                  </a:lnTo>
                  <a:close/>
                </a:path>
                <a:path w="2549525" h="2536825">
                  <a:moveTo>
                    <a:pt x="2524596" y="100122"/>
                  </a:moveTo>
                  <a:lnTo>
                    <a:pt x="2434402" y="100122"/>
                  </a:lnTo>
                  <a:lnTo>
                    <a:pt x="2434402" y="10096"/>
                  </a:lnTo>
                  <a:lnTo>
                    <a:pt x="2524596" y="10096"/>
                  </a:lnTo>
                  <a:lnTo>
                    <a:pt x="2524596" y="100122"/>
                  </a:lnTo>
                  <a:close/>
                </a:path>
                <a:path w="2549525" h="2536825">
                  <a:moveTo>
                    <a:pt x="111267" y="1331880"/>
                  </a:moveTo>
                  <a:lnTo>
                    <a:pt x="0" y="1220820"/>
                  </a:lnTo>
                  <a:lnTo>
                    <a:pt x="111267" y="1220820"/>
                  </a:lnTo>
                  <a:lnTo>
                    <a:pt x="111267" y="1331880"/>
                  </a:lnTo>
                  <a:close/>
                </a:path>
                <a:path w="2549525" h="2536825">
                  <a:moveTo>
                    <a:pt x="713124" y="1932614"/>
                  </a:moveTo>
                  <a:lnTo>
                    <a:pt x="601857" y="1821554"/>
                  </a:lnTo>
                  <a:lnTo>
                    <a:pt x="713124" y="1821554"/>
                  </a:lnTo>
                  <a:lnTo>
                    <a:pt x="713124" y="1932614"/>
                  </a:lnTo>
                  <a:close/>
                </a:path>
                <a:path w="2549525" h="2536825">
                  <a:moveTo>
                    <a:pt x="1926111" y="710111"/>
                  </a:moveTo>
                  <a:lnTo>
                    <a:pt x="1835916" y="710111"/>
                  </a:lnTo>
                  <a:lnTo>
                    <a:pt x="1835916" y="620085"/>
                  </a:lnTo>
                  <a:lnTo>
                    <a:pt x="1926111" y="620085"/>
                  </a:lnTo>
                  <a:lnTo>
                    <a:pt x="1926111" y="710111"/>
                  </a:lnTo>
                  <a:close/>
                </a:path>
                <a:path w="2549525" h="2536825">
                  <a:moveTo>
                    <a:pt x="724925" y="2529983"/>
                  </a:moveTo>
                  <a:lnTo>
                    <a:pt x="613658" y="2529983"/>
                  </a:lnTo>
                  <a:lnTo>
                    <a:pt x="613658" y="2418922"/>
                  </a:lnTo>
                  <a:lnTo>
                    <a:pt x="724925" y="2529983"/>
                  </a:lnTo>
                  <a:close/>
                </a:path>
                <a:path w="2549525" h="2536825">
                  <a:moveTo>
                    <a:pt x="714810" y="100122"/>
                  </a:moveTo>
                  <a:lnTo>
                    <a:pt x="624616" y="100122"/>
                  </a:lnTo>
                  <a:lnTo>
                    <a:pt x="624616" y="10096"/>
                  </a:lnTo>
                  <a:lnTo>
                    <a:pt x="714810" y="10096"/>
                  </a:lnTo>
                  <a:lnTo>
                    <a:pt x="714810" y="100122"/>
                  </a:lnTo>
                  <a:close/>
                </a:path>
                <a:path w="2549525" h="2536825">
                  <a:moveTo>
                    <a:pt x="1332683" y="721049"/>
                  </a:moveTo>
                  <a:lnTo>
                    <a:pt x="1221415" y="721049"/>
                  </a:lnTo>
                  <a:lnTo>
                    <a:pt x="1221415" y="609989"/>
                  </a:lnTo>
                  <a:lnTo>
                    <a:pt x="1332683" y="721049"/>
                  </a:lnTo>
                  <a:close/>
                </a:path>
                <a:path w="2549525" h="2536825">
                  <a:moveTo>
                    <a:pt x="1314138" y="1919993"/>
                  </a:moveTo>
                  <a:lnTo>
                    <a:pt x="1223944" y="1919993"/>
                  </a:lnTo>
                  <a:lnTo>
                    <a:pt x="1223944" y="1829967"/>
                  </a:lnTo>
                  <a:lnTo>
                    <a:pt x="1314138" y="1829967"/>
                  </a:lnTo>
                  <a:lnTo>
                    <a:pt x="1314138" y="1919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31851" y="5737911"/>
              <a:ext cx="2540000" cy="2552700"/>
            </a:xfrm>
            <a:custGeom>
              <a:avLst/>
              <a:gdLst/>
              <a:ahLst/>
              <a:cxnLst/>
              <a:rect l="l" t="t" r="r" b="b"/>
              <a:pathLst>
                <a:path w="2540000" h="2552700">
                  <a:moveTo>
                    <a:pt x="1305709" y="1315894"/>
                  </a:moveTo>
                  <a:lnTo>
                    <a:pt x="1215515" y="1315894"/>
                  </a:lnTo>
                  <a:lnTo>
                    <a:pt x="1215515" y="1225868"/>
                  </a:lnTo>
                  <a:lnTo>
                    <a:pt x="1305709" y="1225868"/>
                  </a:lnTo>
                  <a:lnTo>
                    <a:pt x="1305709" y="1315894"/>
                  </a:lnTo>
                  <a:close/>
                </a:path>
                <a:path w="2540000" h="2552700">
                  <a:moveTo>
                    <a:pt x="1816529" y="1936821"/>
                  </a:moveTo>
                  <a:lnTo>
                    <a:pt x="1816529" y="1825761"/>
                  </a:lnTo>
                  <a:lnTo>
                    <a:pt x="1927797" y="1825761"/>
                  </a:lnTo>
                  <a:lnTo>
                    <a:pt x="1816529" y="1936821"/>
                  </a:lnTo>
                  <a:close/>
                </a:path>
                <a:path w="2540000" h="2552700">
                  <a:moveTo>
                    <a:pt x="706381" y="714318"/>
                  </a:moveTo>
                  <a:lnTo>
                    <a:pt x="616187" y="714318"/>
                  </a:lnTo>
                  <a:lnTo>
                    <a:pt x="616187" y="624292"/>
                  </a:lnTo>
                  <a:lnTo>
                    <a:pt x="706381" y="624292"/>
                  </a:lnTo>
                  <a:lnTo>
                    <a:pt x="706381" y="714318"/>
                  </a:lnTo>
                  <a:close/>
                </a:path>
                <a:path w="2540000" h="2552700">
                  <a:moveTo>
                    <a:pt x="111267" y="111060"/>
                  </a:moveTo>
                  <a:lnTo>
                    <a:pt x="0" y="111060"/>
                  </a:lnTo>
                  <a:lnTo>
                    <a:pt x="0" y="0"/>
                  </a:lnTo>
                  <a:lnTo>
                    <a:pt x="111267" y="111060"/>
                  </a:lnTo>
                  <a:close/>
                </a:path>
                <a:path w="2540000" h="2552700">
                  <a:moveTo>
                    <a:pt x="1927797" y="115266"/>
                  </a:moveTo>
                  <a:lnTo>
                    <a:pt x="1816529" y="4206"/>
                  </a:lnTo>
                  <a:lnTo>
                    <a:pt x="1927797" y="4206"/>
                  </a:lnTo>
                  <a:lnTo>
                    <a:pt x="1927797" y="115266"/>
                  </a:lnTo>
                  <a:close/>
                </a:path>
                <a:path w="2540000" h="2552700">
                  <a:moveTo>
                    <a:pt x="2529654" y="2529983"/>
                  </a:moveTo>
                  <a:lnTo>
                    <a:pt x="2439460" y="2529983"/>
                  </a:lnTo>
                  <a:lnTo>
                    <a:pt x="2439460" y="2439957"/>
                  </a:lnTo>
                  <a:lnTo>
                    <a:pt x="2529654" y="2439957"/>
                  </a:lnTo>
                  <a:lnTo>
                    <a:pt x="2529654" y="2529983"/>
                  </a:lnTo>
                  <a:close/>
                </a:path>
                <a:path w="2540000" h="2552700">
                  <a:moveTo>
                    <a:pt x="716496" y="1320942"/>
                  </a:moveTo>
                  <a:lnTo>
                    <a:pt x="605228" y="1320942"/>
                  </a:lnTo>
                  <a:lnTo>
                    <a:pt x="605228" y="1209882"/>
                  </a:lnTo>
                  <a:lnTo>
                    <a:pt x="716496" y="1320942"/>
                  </a:lnTo>
                  <a:close/>
                </a:path>
                <a:path w="2540000" h="2552700">
                  <a:moveTo>
                    <a:pt x="92723" y="1925883"/>
                  </a:moveTo>
                  <a:lnTo>
                    <a:pt x="2528" y="1925883"/>
                  </a:lnTo>
                  <a:lnTo>
                    <a:pt x="2528" y="1835857"/>
                  </a:lnTo>
                  <a:lnTo>
                    <a:pt x="92723" y="1835857"/>
                  </a:lnTo>
                  <a:lnTo>
                    <a:pt x="92723" y="1925883"/>
                  </a:lnTo>
                  <a:close/>
                </a:path>
                <a:path w="2540000" h="2552700">
                  <a:moveTo>
                    <a:pt x="2539769" y="1320942"/>
                  </a:moveTo>
                  <a:lnTo>
                    <a:pt x="2428501" y="1320942"/>
                  </a:lnTo>
                  <a:lnTo>
                    <a:pt x="2539769" y="1209882"/>
                  </a:lnTo>
                  <a:lnTo>
                    <a:pt x="2539769" y="1320942"/>
                  </a:lnTo>
                  <a:close/>
                </a:path>
                <a:path w="2540000" h="2552700">
                  <a:moveTo>
                    <a:pt x="1917681" y="1315894"/>
                  </a:moveTo>
                  <a:lnTo>
                    <a:pt x="1827487" y="1315894"/>
                  </a:lnTo>
                  <a:lnTo>
                    <a:pt x="1827487" y="1225868"/>
                  </a:lnTo>
                  <a:lnTo>
                    <a:pt x="1917681" y="1225868"/>
                  </a:lnTo>
                  <a:lnTo>
                    <a:pt x="1917681" y="1315894"/>
                  </a:lnTo>
                  <a:close/>
                </a:path>
                <a:path w="2540000" h="2552700">
                  <a:moveTo>
                    <a:pt x="2526282" y="739559"/>
                  </a:moveTo>
                  <a:lnTo>
                    <a:pt x="2415014" y="628499"/>
                  </a:lnTo>
                  <a:lnTo>
                    <a:pt x="2526282" y="628499"/>
                  </a:lnTo>
                  <a:lnTo>
                    <a:pt x="2526282" y="739559"/>
                  </a:lnTo>
                  <a:close/>
                </a:path>
                <a:path w="2540000" h="2552700">
                  <a:moveTo>
                    <a:pt x="0" y="718525"/>
                  </a:moveTo>
                  <a:lnTo>
                    <a:pt x="0" y="607465"/>
                  </a:lnTo>
                  <a:lnTo>
                    <a:pt x="111267" y="607465"/>
                  </a:lnTo>
                  <a:lnTo>
                    <a:pt x="0" y="718525"/>
                  </a:lnTo>
                  <a:close/>
                </a:path>
                <a:path w="2540000" h="2552700">
                  <a:moveTo>
                    <a:pt x="1316667" y="2552700"/>
                  </a:moveTo>
                  <a:lnTo>
                    <a:pt x="1205400" y="2441639"/>
                  </a:lnTo>
                  <a:lnTo>
                    <a:pt x="1316667" y="2441639"/>
                  </a:lnTo>
                  <a:lnTo>
                    <a:pt x="1316667" y="2552700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868009" y="4590329"/>
            <a:ext cx="2042160" cy="2042160"/>
            <a:chOff x="6085011" y="5737911"/>
            <a:chExt cx="2552700" cy="2552700"/>
          </a:xfrm>
        </p:grpSpPr>
        <p:sp>
          <p:nvSpPr>
            <p:cNvPr id="16" name="object 16"/>
            <p:cNvSpPr/>
            <p:nvPr/>
          </p:nvSpPr>
          <p:spPr>
            <a:xfrm>
              <a:off x="6085011" y="5737911"/>
              <a:ext cx="2552700" cy="2552700"/>
            </a:xfrm>
            <a:custGeom>
              <a:avLst/>
              <a:gdLst/>
              <a:ahLst/>
              <a:cxnLst/>
              <a:rect l="l" t="t" r="r" b="b"/>
              <a:pathLst>
                <a:path w="2552700" h="2552700">
                  <a:moveTo>
                    <a:pt x="2552699" y="2552699"/>
                  </a:moveTo>
                  <a:lnTo>
                    <a:pt x="0" y="2552699"/>
                  </a:lnTo>
                  <a:lnTo>
                    <a:pt x="0" y="0"/>
                  </a:lnTo>
                  <a:lnTo>
                    <a:pt x="2552699" y="0"/>
                  </a:lnTo>
                  <a:lnTo>
                    <a:pt x="2552699" y="2552699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86840" y="5742117"/>
              <a:ext cx="2549525" cy="2536825"/>
            </a:xfrm>
            <a:custGeom>
              <a:avLst/>
              <a:gdLst/>
              <a:ahLst/>
              <a:cxnLst/>
              <a:rect l="l" t="t" r="r" b="b"/>
              <a:pathLst>
                <a:path w="2549525" h="2536825">
                  <a:moveTo>
                    <a:pt x="1936226" y="2536714"/>
                  </a:moveTo>
                  <a:lnTo>
                    <a:pt x="1824958" y="2536714"/>
                  </a:lnTo>
                  <a:lnTo>
                    <a:pt x="1824958" y="2425654"/>
                  </a:lnTo>
                  <a:lnTo>
                    <a:pt x="1936226" y="2536714"/>
                  </a:lnTo>
                  <a:close/>
                </a:path>
                <a:path w="2549525" h="2536825">
                  <a:moveTo>
                    <a:pt x="1332683" y="111060"/>
                  </a:moveTo>
                  <a:lnTo>
                    <a:pt x="1221415" y="111060"/>
                  </a:lnTo>
                  <a:lnTo>
                    <a:pt x="1332683" y="0"/>
                  </a:lnTo>
                  <a:lnTo>
                    <a:pt x="1332683" y="111060"/>
                  </a:lnTo>
                  <a:close/>
                </a:path>
                <a:path w="2549525" h="2536825">
                  <a:moveTo>
                    <a:pt x="112110" y="2529983"/>
                  </a:moveTo>
                  <a:lnTo>
                    <a:pt x="842" y="2529983"/>
                  </a:lnTo>
                  <a:lnTo>
                    <a:pt x="112110" y="2418922"/>
                  </a:lnTo>
                  <a:lnTo>
                    <a:pt x="112110" y="2529983"/>
                  </a:lnTo>
                  <a:close/>
                </a:path>
                <a:path w="2549525" h="2536825">
                  <a:moveTo>
                    <a:pt x="2549041" y="1927566"/>
                  </a:moveTo>
                  <a:lnTo>
                    <a:pt x="2437773" y="1927566"/>
                  </a:lnTo>
                  <a:lnTo>
                    <a:pt x="2437773" y="1816506"/>
                  </a:lnTo>
                  <a:lnTo>
                    <a:pt x="2549041" y="1927566"/>
                  </a:lnTo>
                  <a:close/>
                </a:path>
                <a:path w="2549525" h="2536825">
                  <a:moveTo>
                    <a:pt x="2524596" y="100122"/>
                  </a:moveTo>
                  <a:lnTo>
                    <a:pt x="2434402" y="100122"/>
                  </a:lnTo>
                  <a:lnTo>
                    <a:pt x="2434402" y="10096"/>
                  </a:lnTo>
                  <a:lnTo>
                    <a:pt x="2524596" y="10096"/>
                  </a:lnTo>
                  <a:lnTo>
                    <a:pt x="2524596" y="100122"/>
                  </a:lnTo>
                  <a:close/>
                </a:path>
                <a:path w="2549525" h="2536825">
                  <a:moveTo>
                    <a:pt x="111267" y="1331880"/>
                  </a:moveTo>
                  <a:lnTo>
                    <a:pt x="0" y="1220820"/>
                  </a:lnTo>
                  <a:lnTo>
                    <a:pt x="111267" y="1220820"/>
                  </a:lnTo>
                  <a:lnTo>
                    <a:pt x="111267" y="1331880"/>
                  </a:lnTo>
                  <a:close/>
                </a:path>
                <a:path w="2549525" h="2536825">
                  <a:moveTo>
                    <a:pt x="713124" y="1932614"/>
                  </a:moveTo>
                  <a:lnTo>
                    <a:pt x="601857" y="1821554"/>
                  </a:lnTo>
                  <a:lnTo>
                    <a:pt x="713124" y="1821554"/>
                  </a:lnTo>
                  <a:lnTo>
                    <a:pt x="713124" y="1932614"/>
                  </a:lnTo>
                  <a:close/>
                </a:path>
                <a:path w="2549525" h="2536825">
                  <a:moveTo>
                    <a:pt x="1926111" y="710111"/>
                  </a:moveTo>
                  <a:lnTo>
                    <a:pt x="1835916" y="710111"/>
                  </a:lnTo>
                  <a:lnTo>
                    <a:pt x="1835916" y="620085"/>
                  </a:lnTo>
                  <a:lnTo>
                    <a:pt x="1926111" y="620085"/>
                  </a:lnTo>
                  <a:lnTo>
                    <a:pt x="1926111" y="710111"/>
                  </a:lnTo>
                  <a:close/>
                </a:path>
                <a:path w="2549525" h="2536825">
                  <a:moveTo>
                    <a:pt x="724925" y="2529983"/>
                  </a:moveTo>
                  <a:lnTo>
                    <a:pt x="613658" y="2529983"/>
                  </a:lnTo>
                  <a:lnTo>
                    <a:pt x="613658" y="2418922"/>
                  </a:lnTo>
                  <a:lnTo>
                    <a:pt x="724925" y="2529983"/>
                  </a:lnTo>
                  <a:close/>
                </a:path>
                <a:path w="2549525" h="2536825">
                  <a:moveTo>
                    <a:pt x="714810" y="100122"/>
                  </a:moveTo>
                  <a:lnTo>
                    <a:pt x="624616" y="100122"/>
                  </a:lnTo>
                  <a:lnTo>
                    <a:pt x="624616" y="10096"/>
                  </a:lnTo>
                  <a:lnTo>
                    <a:pt x="714810" y="10096"/>
                  </a:lnTo>
                  <a:lnTo>
                    <a:pt x="714810" y="100122"/>
                  </a:lnTo>
                  <a:close/>
                </a:path>
                <a:path w="2549525" h="2536825">
                  <a:moveTo>
                    <a:pt x="1332683" y="721049"/>
                  </a:moveTo>
                  <a:lnTo>
                    <a:pt x="1221415" y="721049"/>
                  </a:lnTo>
                  <a:lnTo>
                    <a:pt x="1221415" y="609989"/>
                  </a:lnTo>
                  <a:lnTo>
                    <a:pt x="1332683" y="721049"/>
                  </a:lnTo>
                  <a:close/>
                </a:path>
                <a:path w="2549525" h="2536825">
                  <a:moveTo>
                    <a:pt x="1314138" y="1919993"/>
                  </a:moveTo>
                  <a:lnTo>
                    <a:pt x="1223944" y="1919993"/>
                  </a:lnTo>
                  <a:lnTo>
                    <a:pt x="1223944" y="1829967"/>
                  </a:lnTo>
                  <a:lnTo>
                    <a:pt x="1314138" y="1829967"/>
                  </a:lnTo>
                  <a:lnTo>
                    <a:pt x="1314138" y="1919993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5269" y="5737911"/>
              <a:ext cx="2540000" cy="2552700"/>
            </a:xfrm>
            <a:custGeom>
              <a:avLst/>
              <a:gdLst/>
              <a:ahLst/>
              <a:cxnLst/>
              <a:rect l="l" t="t" r="r" b="b"/>
              <a:pathLst>
                <a:path w="2540000" h="2552700">
                  <a:moveTo>
                    <a:pt x="1305709" y="1315894"/>
                  </a:moveTo>
                  <a:lnTo>
                    <a:pt x="1215515" y="1315894"/>
                  </a:lnTo>
                  <a:lnTo>
                    <a:pt x="1215515" y="1225868"/>
                  </a:lnTo>
                  <a:lnTo>
                    <a:pt x="1305709" y="1225868"/>
                  </a:lnTo>
                  <a:lnTo>
                    <a:pt x="1305709" y="1315894"/>
                  </a:lnTo>
                  <a:close/>
                </a:path>
                <a:path w="2540000" h="2552700">
                  <a:moveTo>
                    <a:pt x="1816529" y="1936821"/>
                  </a:moveTo>
                  <a:lnTo>
                    <a:pt x="1816529" y="1825761"/>
                  </a:lnTo>
                  <a:lnTo>
                    <a:pt x="1927797" y="1825761"/>
                  </a:lnTo>
                  <a:lnTo>
                    <a:pt x="1816529" y="1936821"/>
                  </a:lnTo>
                  <a:close/>
                </a:path>
                <a:path w="2540000" h="2552700">
                  <a:moveTo>
                    <a:pt x="706381" y="714318"/>
                  </a:moveTo>
                  <a:lnTo>
                    <a:pt x="616187" y="714318"/>
                  </a:lnTo>
                  <a:lnTo>
                    <a:pt x="616187" y="624292"/>
                  </a:lnTo>
                  <a:lnTo>
                    <a:pt x="706381" y="624292"/>
                  </a:lnTo>
                  <a:lnTo>
                    <a:pt x="706381" y="714318"/>
                  </a:lnTo>
                  <a:close/>
                </a:path>
                <a:path w="2540000" h="2552700">
                  <a:moveTo>
                    <a:pt x="111267" y="111060"/>
                  </a:moveTo>
                  <a:lnTo>
                    <a:pt x="0" y="111060"/>
                  </a:lnTo>
                  <a:lnTo>
                    <a:pt x="0" y="0"/>
                  </a:lnTo>
                  <a:lnTo>
                    <a:pt x="111267" y="111060"/>
                  </a:lnTo>
                  <a:close/>
                </a:path>
                <a:path w="2540000" h="2552700">
                  <a:moveTo>
                    <a:pt x="1927797" y="115266"/>
                  </a:moveTo>
                  <a:lnTo>
                    <a:pt x="1816529" y="4206"/>
                  </a:lnTo>
                  <a:lnTo>
                    <a:pt x="1927797" y="4206"/>
                  </a:lnTo>
                  <a:lnTo>
                    <a:pt x="1927797" y="115266"/>
                  </a:lnTo>
                  <a:close/>
                </a:path>
                <a:path w="2540000" h="2552700">
                  <a:moveTo>
                    <a:pt x="2529654" y="2529983"/>
                  </a:moveTo>
                  <a:lnTo>
                    <a:pt x="2439460" y="2529983"/>
                  </a:lnTo>
                  <a:lnTo>
                    <a:pt x="2439460" y="2439957"/>
                  </a:lnTo>
                  <a:lnTo>
                    <a:pt x="2529654" y="2439957"/>
                  </a:lnTo>
                  <a:lnTo>
                    <a:pt x="2529654" y="2529983"/>
                  </a:lnTo>
                  <a:close/>
                </a:path>
                <a:path w="2540000" h="2552700">
                  <a:moveTo>
                    <a:pt x="716496" y="1320942"/>
                  </a:moveTo>
                  <a:lnTo>
                    <a:pt x="605228" y="1320942"/>
                  </a:lnTo>
                  <a:lnTo>
                    <a:pt x="605228" y="1209882"/>
                  </a:lnTo>
                  <a:lnTo>
                    <a:pt x="716496" y="1320942"/>
                  </a:lnTo>
                  <a:close/>
                </a:path>
                <a:path w="2540000" h="2552700">
                  <a:moveTo>
                    <a:pt x="92723" y="1925883"/>
                  </a:moveTo>
                  <a:lnTo>
                    <a:pt x="2528" y="1925883"/>
                  </a:lnTo>
                  <a:lnTo>
                    <a:pt x="2528" y="1835857"/>
                  </a:lnTo>
                  <a:lnTo>
                    <a:pt x="92723" y="1835857"/>
                  </a:lnTo>
                  <a:lnTo>
                    <a:pt x="92723" y="1925883"/>
                  </a:lnTo>
                  <a:close/>
                </a:path>
                <a:path w="2540000" h="2552700">
                  <a:moveTo>
                    <a:pt x="2539769" y="1320942"/>
                  </a:moveTo>
                  <a:lnTo>
                    <a:pt x="2428501" y="1320942"/>
                  </a:lnTo>
                  <a:lnTo>
                    <a:pt x="2539769" y="1209882"/>
                  </a:lnTo>
                  <a:lnTo>
                    <a:pt x="2539769" y="1320942"/>
                  </a:lnTo>
                  <a:close/>
                </a:path>
                <a:path w="2540000" h="2552700">
                  <a:moveTo>
                    <a:pt x="1917681" y="1315894"/>
                  </a:moveTo>
                  <a:lnTo>
                    <a:pt x="1827487" y="1315894"/>
                  </a:lnTo>
                  <a:lnTo>
                    <a:pt x="1827487" y="1225868"/>
                  </a:lnTo>
                  <a:lnTo>
                    <a:pt x="1917681" y="1225868"/>
                  </a:lnTo>
                  <a:lnTo>
                    <a:pt x="1917681" y="1315894"/>
                  </a:lnTo>
                  <a:close/>
                </a:path>
                <a:path w="2540000" h="2552700">
                  <a:moveTo>
                    <a:pt x="2526282" y="739559"/>
                  </a:moveTo>
                  <a:lnTo>
                    <a:pt x="2415014" y="628499"/>
                  </a:lnTo>
                  <a:lnTo>
                    <a:pt x="2526282" y="628499"/>
                  </a:lnTo>
                  <a:lnTo>
                    <a:pt x="2526282" y="739559"/>
                  </a:lnTo>
                  <a:close/>
                </a:path>
                <a:path w="2540000" h="2552700">
                  <a:moveTo>
                    <a:pt x="0" y="718525"/>
                  </a:moveTo>
                  <a:lnTo>
                    <a:pt x="0" y="607465"/>
                  </a:lnTo>
                  <a:lnTo>
                    <a:pt x="111267" y="607465"/>
                  </a:lnTo>
                  <a:lnTo>
                    <a:pt x="0" y="718525"/>
                  </a:lnTo>
                  <a:close/>
                </a:path>
                <a:path w="2540000" h="2552700">
                  <a:moveTo>
                    <a:pt x="1316667" y="2552700"/>
                  </a:moveTo>
                  <a:lnTo>
                    <a:pt x="1205400" y="2441639"/>
                  </a:lnTo>
                  <a:lnTo>
                    <a:pt x="1316667" y="2441639"/>
                  </a:lnTo>
                  <a:lnTo>
                    <a:pt x="1316667" y="2552700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 sz="144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399</Words>
  <Application>Microsoft Office PowerPoint</Application>
  <PresentationFormat>Custom</PresentationFormat>
  <Paragraphs>48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mayo-sans</vt:lpstr>
      <vt:lpstr>Nunito</vt:lpstr>
      <vt:lpstr>PT Sans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Sarthak Joshi</cp:lastModifiedBy>
  <cp:revision>3</cp:revision>
  <dcterms:created xsi:type="dcterms:W3CDTF">2024-03-18T19:57:58Z</dcterms:created>
  <dcterms:modified xsi:type="dcterms:W3CDTF">2024-03-18T20:32:57Z</dcterms:modified>
</cp:coreProperties>
</file>